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65" r:id="rId3"/>
    <p:sldId id="266" r:id="rId4"/>
    <p:sldId id="264" r:id="rId5"/>
    <p:sldId id="308" r:id="rId6"/>
    <p:sldId id="262" r:id="rId7"/>
    <p:sldId id="309" r:id="rId8"/>
    <p:sldId id="284" r:id="rId9"/>
    <p:sldId id="310" r:id="rId10"/>
    <p:sldId id="263" r:id="rId11"/>
    <p:sldId id="311" r:id="rId12"/>
    <p:sldId id="312" r:id="rId13"/>
    <p:sldId id="313" r:id="rId14"/>
    <p:sldId id="314" r:id="rId15"/>
    <p:sldId id="315" r:id="rId16"/>
    <p:sldId id="316" r:id="rId17"/>
    <p:sldId id="317" r:id="rId18"/>
    <p:sldId id="318" r:id="rId19"/>
    <p:sldId id="307" r:id="rId2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9" userDrawn="1">
          <p15:clr>
            <a:srgbClr val="A4A3A4"/>
          </p15:clr>
        </p15:guide>
        <p15:guide id="2" pos="23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F6D"/>
    <a:srgbClr val="F5B53C"/>
    <a:srgbClr val="258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5457" autoAdjust="0"/>
  </p:normalViewPr>
  <p:slideViewPr>
    <p:cSldViewPr snapToGrid="0" showGuides="1">
      <p:cViewPr varScale="1">
        <p:scale>
          <a:sx n="75" d="100"/>
          <a:sy n="75" d="100"/>
        </p:scale>
        <p:origin x="1950" y="60"/>
      </p:cViewPr>
      <p:guideLst>
        <p:guide orient="horz" pos="459"/>
        <p:guide pos="2320"/>
      </p:guideLst>
    </p:cSldViewPr>
  </p:slideViewPr>
  <p:notesTextViewPr>
    <p:cViewPr>
      <p:scale>
        <a:sx n="1" d="1"/>
        <a:sy n="1" d="1"/>
      </p:scale>
      <p:origin x="0" y="0"/>
    </p:cViewPr>
  </p:notesTextViewPr>
  <p:sorterViewPr>
    <p:cViewPr>
      <p:scale>
        <a:sx n="100" d="100"/>
        <a:sy n="100" d="100"/>
      </p:scale>
      <p:origin x="0" y="-2946"/>
    </p:cViewPr>
  </p:sorterViewPr>
  <p:notesViewPr>
    <p:cSldViewPr snapToGrid="0" showGuides="1">
      <p:cViewPr>
        <p:scale>
          <a:sx n="100" d="100"/>
          <a:sy n="100" d="100"/>
        </p:scale>
        <p:origin x="1812" y="-270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7F19D1-3796-4539-B839-E46DC8008E1D}" type="datetimeFigureOut">
              <a:rPr lang="es-CO" smtClean="0"/>
              <a:t>5/05/2021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4105275" y="8685213"/>
            <a:ext cx="2971800" cy="458787"/>
          </a:xfrm>
          <a:prstGeom prst="rect">
            <a:avLst/>
          </a:prstGeom>
        </p:spPr>
        <p:txBody>
          <a:bodyPr vert="horz" lIns="91440" tIns="45720" rIns="91440" bIns="45720" rtlCol="0" anchor="b"/>
          <a:lstStyle>
            <a:lvl1pPr algn="r">
              <a:defRPr sz="1200" b="1"/>
            </a:lvl1pPr>
          </a:lstStyle>
          <a:p>
            <a:fld id="{7EE04876-4C1E-48AD-B077-CE9BDEF70C62}" type="slidenum">
              <a:rPr lang="es-CO" smtClean="0"/>
              <a:pPr/>
              <a:t>‹Nº›</a:t>
            </a:fld>
            <a:endParaRPr lang="es-CO" dirty="0"/>
          </a:p>
        </p:txBody>
      </p:sp>
    </p:spTree>
    <p:extLst>
      <p:ext uri="{BB962C8B-B14F-4D97-AF65-F5344CB8AC3E}">
        <p14:creationId xmlns:p14="http://schemas.microsoft.com/office/powerpoint/2010/main" val="1563975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Esta diapositiva se propone a manera de portada. Se sugiere</a:t>
            </a:r>
            <a:r>
              <a:rPr lang="es-CO" baseline="0" dirty="0"/>
              <a:t> incluir una imagen de fondo alusiva al tema del Proyecto de Grado. Se debe incluir el título del trabajo de grado desarrollado, los nombres de los estudiantes, el nombre del Director Disciplinar y el nombre del Asesor Metodológico.</a:t>
            </a:r>
          </a:p>
          <a:p>
            <a:endParaRPr lang="es-CO" baseline="0" dirty="0"/>
          </a:p>
          <a:p>
            <a:r>
              <a:rPr lang="es-CO" baseline="0" dirty="0"/>
              <a:t>Es importante que se indique la autoría de las imágenes, texto y material que vayan a ser incluidos en la presentación, cuando éstos no sean desarrollados por los estudiantes expositores.</a:t>
            </a:r>
            <a:endParaRPr lang="es-CO" dirty="0"/>
          </a:p>
        </p:txBody>
      </p:sp>
      <p:sp>
        <p:nvSpPr>
          <p:cNvPr id="4" name="Marcador de número de diapositiva 3"/>
          <p:cNvSpPr>
            <a:spLocks noGrp="1"/>
          </p:cNvSpPr>
          <p:nvPr>
            <p:ph type="sldNum" sz="quarter" idx="10"/>
          </p:nvPr>
        </p:nvSpPr>
        <p:spPr/>
        <p:txBody>
          <a:bodyPr/>
          <a:lstStyle/>
          <a:p>
            <a:fld id="{7EE04876-4C1E-48AD-B077-CE9BDEF70C62}" type="slidenum">
              <a:rPr lang="es-CO" smtClean="0"/>
              <a:pPr/>
              <a:t>1</a:t>
            </a:fld>
            <a:endParaRPr lang="es-CO" dirty="0"/>
          </a:p>
        </p:txBody>
      </p:sp>
    </p:spTree>
    <p:extLst>
      <p:ext uri="{BB962C8B-B14F-4D97-AF65-F5344CB8AC3E}">
        <p14:creationId xmlns:p14="http://schemas.microsoft.com/office/powerpoint/2010/main" val="3917428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En esta parte de la sustentación se debe presentar la estructura metodológica utilizada para el desarrollo del Proyecto.</a:t>
            </a:r>
          </a:p>
          <a:p>
            <a:endParaRPr lang="es-CO" dirty="0"/>
          </a:p>
          <a:p>
            <a:r>
              <a:rPr lang="es-CO" dirty="0"/>
              <a:t>La información que sea expuesta debe demostrar que el ejercicio investigativo</a:t>
            </a:r>
            <a:r>
              <a:rPr lang="es-CO" baseline="0" dirty="0"/>
              <a:t> se desarrolló a profundidad, con rigurosidad y cumpliendo con los alcances establecidos en el Anteproyecto de Grado.</a:t>
            </a:r>
          </a:p>
          <a:p>
            <a:endParaRPr lang="es-CO" baseline="0" dirty="0"/>
          </a:p>
          <a:p>
            <a:r>
              <a:rPr lang="es-CO" baseline="0" dirty="0"/>
              <a:t>Es importante que el estudiante demuestre cómo el diseño metodológico implementado en el proyecto de grado evidencia la aplicación de sus competencias investigativas y disciplinares para el logro de los objetivos que fueron definidos en el Anteproyecto de Grado.</a:t>
            </a:r>
          </a:p>
          <a:p>
            <a:endParaRPr lang="es-CO" baseline="0" dirty="0"/>
          </a:p>
          <a:p>
            <a:r>
              <a:rPr lang="es-CO" baseline="0" dirty="0"/>
              <a:t>Se deben resaltar los puntos en los que se quiere hacer mayor énfasis, sea por la complejidad en su ejecución o porque se constituyen en etapas medulares del ejercicio investigativo adelantado.</a:t>
            </a:r>
            <a:endParaRPr lang="es-CO" dirty="0"/>
          </a:p>
        </p:txBody>
      </p:sp>
      <p:sp>
        <p:nvSpPr>
          <p:cNvPr id="4" name="Marcador de número de diapositiva 3"/>
          <p:cNvSpPr>
            <a:spLocks noGrp="1"/>
          </p:cNvSpPr>
          <p:nvPr>
            <p:ph type="sldNum" sz="quarter" idx="10"/>
          </p:nvPr>
        </p:nvSpPr>
        <p:spPr/>
        <p:txBody>
          <a:bodyPr/>
          <a:lstStyle/>
          <a:p>
            <a:fld id="{7EE04876-4C1E-48AD-B077-CE9BDEF70C62}" type="slidenum">
              <a:rPr lang="es-CO" smtClean="0"/>
              <a:pPr/>
              <a:t>10</a:t>
            </a:fld>
            <a:endParaRPr lang="es-CO" dirty="0"/>
          </a:p>
        </p:txBody>
      </p:sp>
    </p:spTree>
    <p:extLst>
      <p:ext uri="{BB962C8B-B14F-4D97-AF65-F5344CB8AC3E}">
        <p14:creationId xmlns:p14="http://schemas.microsoft.com/office/powerpoint/2010/main" val="280477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Esta diapositiva se presenta a manera</a:t>
            </a:r>
            <a:r>
              <a:rPr lang="es-CO" baseline="0" dirty="0"/>
              <a:t> de ejemplo, para hacer la introducción al quinto punto del contenido previsto. Su inclusión es opcional.</a:t>
            </a:r>
          </a:p>
          <a:p>
            <a:endParaRPr lang="es-CO" baseline="0" dirty="0"/>
          </a:p>
          <a:p>
            <a:r>
              <a:rPr lang="es-CO" baseline="0" dirty="0"/>
              <a:t>La imagen se muestra a modo de referencia y en caso de incluir esta diapositiva se recomienda utilizar una imagen que esté relacionada con la temática del ejercicio investigativo desarrollado.</a:t>
            </a:r>
          </a:p>
          <a:p>
            <a:endParaRPr lang="es-CO" baseline="0" dirty="0"/>
          </a:p>
          <a:p>
            <a:r>
              <a:rPr lang="es-CO" baseline="0" dirty="0"/>
              <a:t>Recordar que el Pie de Página (ver la parte inferior de la diapositiva) corresponde al título resumido del proyecto (50 caracteres o menos) que se incluye en la cornisa del documento final del proyecto de grado.</a:t>
            </a:r>
            <a:endParaRPr lang="es-CO" dirty="0"/>
          </a:p>
        </p:txBody>
      </p:sp>
      <p:sp>
        <p:nvSpPr>
          <p:cNvPr id="4" name="Marcador de número de diapositiva 3"/>
          <p:cNvSpPr>
            <a:spLocks noGrp="1"/>
          </p:cNvSpPr>
          <p:nvPr>
            <p:ph type="sldNum" sz="quarter" idx="10"/>
          </p:nvPr>
        </p:nvSpPr>
        <p:spPr/>
        <p:txBody>
          <a:bodyPr/>
          <a:lstStyle/>
          <a:p>
            <a:fld id="{7EE04876-4C1E-48AD-B077-CE9BDEF70C62}" type="slidenum">
              <a:rPr lang="es-CO" smtClean="0"/>
              <a:pPr/>
              <a:t>11</a:t>
            </a:fld>
            <a:endParaRPr lang="es-CO" dirty="0"/>
          </a:p>
        </p:txBody>
      </p:sp>
    </p:spTree>
    <p:extLst>
      <p:ext uri="{BB962C8B-B14F-4D97-AF65-F5344CB8AC3E}">
        <p14:creationId xmlns:p14="http://schemas.microsoft.com/office/powerpoint/2010/main" val="511951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Los</a:t>
            </a:r>
            <a:r>
              <a:rPr lang="es-CO" baseline="0" dirty="0"/>
              <a:t> estudiantes deben presentar los resultados obtenidos, exponiendo cómo dichos resultados permiten evidenciar el desarrollo de los objetivos que fueron formulados durante la elaboración del Anteproyecto de Grado.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CO" b="1" baseline="0" dirty="0"/>
              <a:t>Los resultados expuestos deben evidenciar, además, cómo se obtuvieron tras la implementación del diseño metodológico planteado. Esta evidencia implica la presentación de los instrumentos de recolección de información empleados, la forma en que fueron obtenidos y/o construidos y el proceso de validación empleado para dichos instrumentos. En caso de aplicar alguna metodología que sea propia de la disciplina académica a la que pertenezcan los estudiantes expositores, se recomienda incluir una breve descripción y, paso seguido, evidenciar el desarrollo de cada una de las etapas contempladas para esa metodología específica.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CO" baseline="0" dirty="0"/>
              <a:t>Tener en cuenta que la presentación de los resultados constituye uno de los puntos más relevantes de la sustentación. Por ello, los estudiantes deben preparar su exposición de manera que se cuente con el tiempo suficiente para hacer la presentación respectiva de este ítem. </a:t>
            </a:r>
            <a:endParaRPr lang="es-CO" dirty="0"/>
          </a:p>
          <a:p>
            <a:endParaRPr lang="es-CO" dirty="0"/>
          </a:p>
        </p:txBody>
      </p:sp>
      <p:sp>
        <p:nvSpPr>
          <p:cNvPr id="4" name="Marcador de número de diapositiva 3"/>
          <p:cNvSpPr>
            <a:spLocks noGrp="1"/>
          </p:cNvSpPr>
          <p:nvPr>
            <p:ph type="sldNum" sz="quarter" idx="10"/>
          </p:nvPr>
        </p:nvSpPr>
        <p:spPr/>
        <p:txBody>
          <a:bodyPr/>
          <a:lstStyle/>
          <a:p>
            <a:fld id="{7EE04876-4C1E-48AD-B077-CE9BDEF70C62}" type="slidenum">
              <a:rPr lang="es-CO" smtClean="0"/>
              <a:pPr/>
              <a:t>12</a:t>
            </a:fld>
            <a:endParaRPr lang="es-CO" dirty="0"/>
          </a:p>
        </p:txBody>
      </p:sp>
    </p:spTree>
    <p:extLst>
      <p:ext uri="{BB962C8B-B14F-4D97-AF65-F5344CB8AC3E}">
        <p14:creationId xmlns:p14="http://schemas.microsoft.com/office/powerpoint/2010/main" val="1747677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Esta diapositiva se presenta a manera</a:t>
            </a:r>
            <a:r>
              <a:rPr lang="es-CO" baseline="0" dirty="0"/>
              <a:t> de ejemplo, para hacer la introducción al sexto punto del contenido previsto. Su inclusión es opcional.</a:t>
            </a:r>
          </a:p>
          <a:p>
            <a:endParaRPr lang="es-CO" baseline="0" dirty="0"/>
          </a:p>
          <a:p>
            <a:r>
              <a:rPr lang="es-CO" baseline="0" dirty="0"/>
              <a:t>La imagen se muestra a modo de referencia y en caso de incluir esta diapositiva se recomienda utilizar una imagen que esté relacionada con la temática del ejercicio investigativo desarrollado.</a:t>
            </a:r>
          </a:p>
          <a:p>
            <a:endParaRPr lang="es-CO" baseline="0" dirty="0"/>
          </a:p>
          <a:p>
            <a:r>
              <a:rPr lang="es-CO" baseline="0" dirty="0"/>
              <a:t>Recordar que el Pie de Página (ver la parte inferior de la diapositiva) corresponde al título resumido del proyecto (50 caracteres o menos) que se incluye en la cornisa del documento final del proyecto de grado.</a:t>
            </a:r>
            <a:endParaRPr lang="es-CO" dirty="0"/>
          </a:p>
        </p:txBody>
      </p:sp>
      <p:sp>
        <p:nvSpPr>
          <p:cNvPr id="4" name="Marcador de número de diapositiva 3"/>
          <p:cNvSpPr>
            <a:spLocks noGrp="1"/>
          </p:cNvSpPr>
          <p:nvPr>
            <p:ph type="sldNum" sz="quarter" idx="10"/>
          </p:nvPr>
        </p:nvSpPr>
        <p:spPr/>
        <p:txBody>
          <a:bodyPr/>
          <a:lstStyle/>
          <a:p>
            <a:fld id="{7EE04876-4C1E-48AD-B077-CE9BDEF70C62}" type="slidenum">
              <a:rPr lang="es-CO" smtClean="0"/>
              <a:pPr/>
              <a:t>13</a:t>
            </a:fld>
            <a:endParaRPr lang="es-CO" dirty="0"/>
          </a:p>
        </p:txBody>
      </p:sp>
    </p:spTree>
    <p:extLst>
      <p:ext uri="{BB962C8B-B14F-4D97-AF65-F5344CB8AC3E}">
        <p14:creationId xmlns:p14="http://schemas.microsoft.com/office/powerpoint/2010/main" val="588470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Los</a:t>
            </a:r>
            <a:r>
              <a:rPr lang="es-CO" baseline="0" dirty="0"/>
              <a:t> estudiantes deben presentar las deducciones prácticas y/o teóricas obtenidas tras el  desarrollo del Proyecto. Por lo anterior, no es válido incluir aspectos asociados con la experiencia académica lograda, ni con situaciones de tipo anecdótico que hayan ocurrido durante el desarrollo del ejercicio investigativo.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baseline="0" dirty="0"/>
          </a:p>
          <a:p>
            <a:r>
              <a:rPr lang="es-CO" dirty="0"/>
              <a:t>Las conclusiones</a:t>
            </a:r>
            <a:r>
              <a:rPr lang="es-CO" baseline="0" dirty="0"/>
              <a:t> deben presentarse de manera lógica y organizada, con los argumentos académicos que las sustenten.</a:t>
            </a:r>
            <a:endParaRPr lang="es-CO" dirty="0"/>
          </a:p>
        </p:txBody>
      </p:sp>
      <p:sp>
        <p:nvSpPr>
          <p:cNvPr id="4" name="Marcador de número de diapositiva 3"/>
          <p:cNvSpPr>
            <a:spLocks noGrp="1"/>
          </p:cNvSpPr>
          <p:nvPr>
            <p:ph type="sldNum" sz="quarter" idx="10"/>
          </p:nvPr>
        </p:nvSpPr>
        <p:spPr/>
        <p:txBody>
          <a:bodyPr/>
          <a:lstStyle/>
          <a:p>
            <a:fld id="{7EE04876-4C1E-48AD-B077-CE9BDEF70C62}" type="slidenum">
              <a:rPr lang="es-CO" smtClean="0"/>
              <a:pPr/>
              <a:t>14</a:t>
            </a:fld>
            <a:endParaRPr lang="es-CO" dirty="0"/>
          </a:p>
        </p:txBody>
      </p:sp>
    </p:spTree>
    <p:extLst>
      <p:ext uri="{BB962C8B-B14F-4D97-AF65-F5344CB8AC3E}">
        <p14:creationId xmlns:p14="http://schemas.microsoft.com/office/powerpoint/2010/main" val="1828860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Esta diapositiva se presenta a manera</a:t>
            </a:r>
            <a:r>
              <a:rPr lang="es-CO" baseline="0" dirty="0"/>
              <a:t> de ejemplo, para hacer la introducción al séptimo punto del contenido previsto. Su inclusión es opcional.</a:t>
            </a:r>
          </a:p>
          <a:p>
            <a:endParaRPr lang="es-CO" baseline="0" dirty="0"/>
          </a:p>
          <a:p>
            <a:r>
              <a:rPr lang="es-CO" baseline="0" dirty="0"/>
              <a:t>La imagen se muestra a modo de referencia y en caso de incluir esta diapositiva se recomienda utilizar una imagen que esté relacionada con la temática del ejercicio investigativo desarrollado.</a:t>
            </a:r>
          </a:p>
          <a:p>
            <a:endParaRPr lang="es-CO" baseline="0" dirty="0"/>
          </a:p>
          <a:p>
            <a:r>
              <a:rPr lang="es-CO" baseline="0" dirty="0"/>
              <a:t>Recordar que el Pie de Página (ver la parte inferior de la diapositiva) corresponde al título resumido del proyecto (50 caracteres o menos) que se incluye en la cornisa del documento final del proyecto de grado.</a:t>
            </a:r>
            <a:endParaRPr lang="es-CO" dirty="0"/>
          </a:p>
        </p:txBody>
      </p:sp>
      <p:sp>
        <p:nvSpPr>
          <p:cNvPr id="4" name="Marcador de número de diapositiva 3"/>
          <p:cNvSpPr>
            <a:spLocks noGrp="1"/>
          </p:cNvSpPr>
          <p:nvPr>
            <p:ph type="sldNum" sz="quarter" idx="10"/>
          </p:nvPr>
        </p:nvSpPr>
        <p:spPr/>
        <p:txBody>
          <a:bodyPr/>
          <a:lstStyle/>
          <a:p>
            <a:fld id="{7EE04876-4C1E-48AD-B077-CE9BDEF70C62}" type="slidenum">
              <a:rPr lang="es-CO" smtClean="0"/>
              <a:pPr/>
              <a:t>15</a:t>
            </a:fld>
            <a:endParaRPr lang="es-CO" dirty="0"/>
          </a:p>
        </p:txBody>
      </p:sp>
    </p:spTree>
    <p:extLst>
      <p:ext uri="{BB962C8B-B14F-4D97-AF65-F5344CB8AC3E}">
        <p14:creationId xmlns:p14="http://schemas.microsoft.com/office/powerpoint/2010/main" val="33106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Las recomendaciones corresponden a las indicaciones que se brindan para que futuros investigadores puedan retomar o ampliar el tema que</a:t>
            </a:r>
            <a:r>
              <a:rPr lang="es-CO" baseline="0" dirty="0"/>
              <a:t> se abordó desde el trabajo de grado, de manera que se puedan orientar futuras investigaciones que contribuyan a mejorar y/o complementar los resultados presentados.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Así mismo, en esta sección se brinda información sobre cómo se podrían lograr nuevas aplicaciones prácticas del proyecto presentado o que fueron descubiertas durante el desarrollo del ejercicio investigativo.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baseline="0" dirty="0"/>
          </a:p>
        </p:txBody>
      </p:sp>
      <p:sp>
        <p:nvSpPr>
          <p:cNvPr id="4" name="Marcador de número de diapositiva 3"/>
          <p:cNvSpPr>
            <a:spLocks noGrp="1"/>
          </p:cNvSpPr>
          <p:nvPr>
            <p:ph type="sldNum" sz="quarter" idx="10"/>
          </p:nvPr>
        </p:nvSpPr>
        <p:spPr/>
        <p:txBody>
          <a:bodyPr/>
          <a:lstStyle/>
          <a:p>
            <a:fld id="{7EE04876-4C1E-48AD-B077-CE9BDEF70C62}" type="slidenum">
              <a:rPr lang="es-CO" smtClean="0"/>
              <a:pPr/>
              <a:t>16</a:t>
            </a:fld>
            <a:endParaRPr lang="es-CO" dirty="0"/>
          </a:p>
        </p:txBody>
      </p:sp>
    </p:spTree>
    <p:extLst>
      <p:ext uri="{BB962C8B-B14F-4D97-AF65-F5344CB8AC3E}">
        <p14:creationId xmlns:p14="http://schemas.microsoft.com/office/powerpoint/2010/main" val="2532147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Esta diapositiva se presenta a manera</a:t>
            </a:r>
            <a:r>
              <a:rPr lang="es-CO" baseline="0" dirty="0"/>
              <a:t> de ejemplo, para hacer la introducción al octavo punto del contenido previsto. Su inclusión es opcional.</a:t>
            </a:r>
          </a:p>
          <a:p>
            <a:endParaRPr lang="es-CO" baseline="0" dirty="0"/>
          </a:p>
          <a:p>
            <a:r>
              <a:rPr lang="es-CO" baseline="0" dirty="0"/>
              <a:t>La imagen se muestra a modo de referencia y en caso de incluir esta diapositiva se recomienda utilizar una imagen que esté relacionada con la temática del ejercicio investigativo desarrollado.</a:t>
            </a:r>
          </a:p>
          <a:p>
            <a:endParaRPr lang="es-CO" baseline="0" dirty="0"/>
          </a:p>
          <a:p>
            <a:r>
              <a:rPr lang="es-CO" baseline="0" dirty="0"/>
              <a:t>Recordar que el Pie de Página  (ver la parte inferior de la diapositiva) corresponde al título resumido del proyecto (50 caracteres o menos) que se incluye en la cornisa del documento final del proyecto de grado.</a:t>
            </a:r>
            <a:endParaRPr lang="es-CO" dirty="0"/>
          </a:p>
        </p:txBody>
      </p:sp>
      <p:sp>
        <p:nvSpPr>
          <p:cNvPr id="4" name="Marcador de número de diapositiva 3"/>
          <p:cNvSpPr>
            <a:spLocks noGrp="1"/>
          </p:cNvSpPr>
          <p:nvPr>
            <p:ph type="sldNum" sz="quarter" idx="10"/>
          </p:nvPr>
        </p:nvSpPr>
        <p:spPr/>
        <p:txBody>
          <a:bodyPr/>
          <a:lstStyle/>
          <a:p>
            <a:fld id="{7EE04876-4C1E-48AD-B077-CE9BDEF70C62}" type="slidenum">
              <a:rPr lang="es-CO" smtClean="0"/>
              <a:pPr/>
              <a:t>17</a:t>
            </a:fld>
            <a:endParaRPr lang="es-CO" dirty="0"/>
          </a:p>
        </p:txBody>
      </p:sp>
    </p:spTree>
    <p:extLst>
      <p:ext uri="{BB962C8B-B14F-4D97-AF65-F5344CB8AC3E}">
        <p14:creationId xmlns:p14="http://schemas.microsoft.com/office/powerpoint/2010/main" val="1155222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baseline="0" dirty="0"/>
              <a:t>En esta parte de la presentación los estudiantes deben incluir el conjunto de referentes bibliográficos incorporados en la construcción del documento y que sirvieron como base para el desarrollo del proyecto, utilizando para </a:t>
            </a:r>
            <a:r>
              <a:rPr lang="es-CO" baseline="0"/>
              <a:t>ello las </a:t>
            </a:r>
            <a:r>
              <a:rPr lang="es-CO" baseline="0" dirty="0"/>
              <a:t>Normas APA.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CO" baseline="0" dirty="0"/>
          </a:p>
        </p:txBody>
      </p:sp>
      <p:sp>
        <p:nvSpPr>
          <p:cNvPr id="4" name="Marcador de número de diapositiva 3"/>
          <p:cNvSpPr>
            <a:spLocks noGrp="1"/>
          </p:cNvSpPr>
          <p:nvPr>
            <p:ph type="sldNum" sz="quarter" idx="10"/>
          </p:nvPr>
        </p:nvSpPr>
        <p:spPr/>
        <p:txBody>
          <a:bodyPr/>
          <a:lstStyle/>
          <a:p>
            <a:fld id="{7EE04876-4C1E-48AD-B077-CE9BDEF70C62}" type="slidenum">
              <a:rPr lang="es-CO" smtClean="0"/>
              <a:pPr/>
              <a:t>18</a:t>
            </a:fld>
            <a:endParaRPr lang="es-CO" dirty="0"/>
          </a:p>
        </p:txBody>
      </p:sp>
    </p:spTree>
    <p:extLst>
      <p:ext uri="{BB962C8B-B14F-4D97-AF65-F5344CB8AC3E}">
        <p14:creationId xmlns:p14="http://schemas.microsoft.com/office/powerpoint/2010/main" val="3292380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Se recomienda cerrar la presentación con una diapositiva en la que se indique que la presentación ha finalizado.</a:t>
            </a:r>
          </a:p>
          <a:p>
            <a:endParaRPr lang="es-CO" dirty="0"/>
          </a:p>
          <a:p>
            <a:r>
              <a:rPr lang="es-CO" dirty="0"/>
              <a:t>La imagen aquí expuesta se incluye a manera de referencia y puede ser modificada a criterio de los estudiantes</a:t>
            </a:r>
            <a:r>
              <a:rPr lang="es-CO" baseline="0" dirty="0"/>
              <a:t> que sustentan.</a:t>
            </a:r>
            <a:endParaRPr lang="es-CO" dirty="0"/>
          </a:p>
        </p:txBody>
      </p:sp>
      <p:sp>
        <p:nvSpPr>
          <p:cNvPr id="4" name="Marcador de número de diapositiva 3"/>
          <p:cNvSpPr>
            <a:spLocks noGrp="1"/>
          </p:cNvSpPr>
          <p:nvPr>
            <p:ph type="sldNum" sz="quarter" idx="10"/>
          </p:nvPr>
        </p:nvSpPr>
        <p:spPr/>
        <p:txBody>
          <a:bodyPr/>
          <a:lstStyle/>
          <a:p>
            <a:fld id="{7EE04876-4C1E-48AD-B077-CE9BDEF70C62}" type="slidenum">
              <a:rPr lang="es-CO" smtClean="0"/>
              <a:pPr/>
              <a:t>19</a:t>
            </a:fld>
            <a:endParaRPr lang="es-CO" dirty="0"/>
          </a:p>
        </p:txBody>
      </p:sp>
    </p:spTree>
    <p:extLst>
      <p:ext uri="{BB962C8B-B14F-4D97-AF65-F5344CB8AC3E}">
        <p14:creationId xmlns:p14="http://schemas.microsoft.com/office/powerpoint/2010/main" val="3864848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dirty="0"/>
              <a:t>Se recomienda incluir una diapositiva en la que se presente el contenido que se desarrollará durante la presentación. Para ello es importante tener en cuenta los aspectos fundamentales que deben ser expuestos para demostrar la trascendencia y la calidad del ejercicio investigativo desarrollado, así como el tiempo límite para la realización de la sustentación, de manera</a:t>
            </a:r>
            <a:r>
              <a:rPr lang="es-CO" sz="1200" baseline="0" dirty="0"/>
              <a:t> que se pueda definir el número de diapositivas a emplear</a:t>
            </a:r>
            <a:r>
              <a:rPr lang="es-CO" sz="1200" dirty="0"/>
              <a:t>.</a:t>
            </a:r>
          </a:p>
          <a:p>
            <a:endParaRPr lang="es-CO" sz="1200" dirty="0"/>
          </a:p>
          <a:p>
            <a:r>
              <a:rPr lang="es-CO" sz="1200" dirty="0"/>
              <a:t>La imagen que se incluye en esta diapositiva se presenta a modo de referencia, pero los estudiantes pueden modificarla, utilizando alguna que esté asociada con la temática desarrollada en el ejercicio</a:t>
            </a:r>
            <a:r>
              <a:rPr lang="es-CO" sz="1200" baseline="0" dirty="0"/>
              <a:t> investigativo adelantado.</a:t>
            </a:r>
          </a:p>
          <a:p>
            <a:endParaRPr lang="es-CO" sz="1200" baseline="0" dirty="0"/>
          </a:p>
          <a:p>
            <a:r>
              <a:rPr lang="es-CO" sz="1200" baseline="0" dirty="0"/>
              <a:t>La lista de temas que aquí se incluye se presenta a manera de referencia, teniendo en cuenta los aspectos más relevantes del proyecto de investigación. Los estudiantes pueden modificarla de acuerdo con la estructura prevista para su presentación.</a:t>
            </a:r>
            <a:endParaRPr lang="es-CO" dirty="0"/>
          </a:p>
        </p:txBody>
      </p:sp>
      <p:sp>
        <p:nvSpPr>
          <p:cNvPr id="4" name="Marcador de número de diapositiva 3"/>
          <p:cNvSpPr>
            <a:spLocks noGrp="1"/>
          </p:cNvSpPr>
          <p:nvPr>
            <p:ph type="sldNum" sz="quarter" idx="10"/>
          </p:nvPr>
        </p:nvSpPr>
        <p:spPr/>
        <p:txBody>
          <a:bodyPr/>
          <a:lstStyle/>
          <a:p>
            <a:fld id="{7EE04876-4C1E-48AD-B077-CE9BDEF70C62}" type="slidenum">
              <a:rPr lang="es-CO" smtClean="0"/>
              <a:pPr/>
              <a:t>2</a:t>
            </a:fld>
            <a:endParaRPr lang="es-CO" dirty="0"/>
          </a:p>
        </p:txBody>
      </p:sp>
    </p:spTree>
    <p:extLst>
      <p:ext uri="{BB962C8B-B14F-4D97-AF65-F5344CB8AC3E}">
        <p14:creationId xmlns:p14="http://schemas.microsoft.com/office/powerpoint/2010/main" val="635365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Esta diapositiva se presenta a manera</a:t>
            </a:r>
            <a:r>
              <a:rPr lang="es-CO" baseline="0" dirty="0"/>
              <a:t> de ejemplo, para hacer la introducción al primer punto del contenido previsto. Su inclusión es opcional.</a:t>
            </a:r>
          </a:p>
          <a:p>
            <a:endParaRPr lang="es-CO" baseline="0" dirty="0"/>
          </a:p>
          <a:p>
            <a:r>
              <a:rPr lang="es-CO" baseline="0" dirty="0"/>
              <a:t>La imagen se muestra a modo de referencia y en caso de incluir esta diapositiva se recomienda utilizar una imagen que esté relacionada con la temática del ejercicio investigativo desarrollado.</a:t>
            </a:r>
          </a:p>
          <a:p>
            <a:endParaRPr lang="es-CO" baseline="0" dirty="0"/>
          </a:p>
          <a:p>
            <a:r>
              <a:rPr lang="es-CO" baseline="0" dirty="0"/>
              <a:t>Recordar que el Pie de Página (ver la parte inferior de la diapositiva) corresponde al título resumido del proyecto (50 caracteres o menos) que se incluye en la cornisa del documento final del proyecto de grado.</a:t>
            </a:r>
            <a:endParaRPr lang="es-CO" dirty="0"/>
          </a:p>
        </p:txBody>
      </p:sp>
      <p:sp>
        <p:nvSpPr>
          <p:cNvPr id="4" name="Marcador de número de diapositiva 3"/>
          <p:cNvSpPr>
            <a:spLocks noGrp="1"/>
          </p:cNvSpPr>
          <p:nvPr>
            <p:ph type="sldNum" sz="quarter" idx="10"/>
          </p:nvPr>
        </p:nvSpPr>
        <p:spPr/>
        <p:txBody>
          <a:bodyPr/>
          <a:lstStyle/>
          <a:p>
            <a:fld id="{7EE04876-4C1E-48AD-B077-CE9BDEF70C62}" type="slidenum">
              <a:rPr lang="es-CO" smtClean="0"/>
              <a:pPr/>
              <a:t>3</a:t>
            </a:fld>
            <a:endParaRPr lang="es-CO" dirty="0"/>
          </a:p>
        </p:txBody>
      </p:sp>
    </p:spTree>
    <p:extLst>
      <p:ext uri="{BB962C8B-B14F-4D97-AF65-F5344CB8AC3E}">
        <p14:creationId xmlns:p14="http://schemas.microsoft.com/office/powerpoint/2010/main" val="1296636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Esta </a:t>
            </a:r>
            <a:r>
              <a:rPr lang="es-CO" dirty="0"/>
              <a:t>sección</a:t>
            </a:r>
            <a:r>
              <a:rPr lang="pt-BR" dirty="0"/>
              <a:t> </a:t>
            </a:r>
            <a:r>
              <a:rPr lang="pt-BR" dirty="0" err="1"/>
              <a:t>contiene</a:t>
            </a:r>
            <a:r>
              <a:rPr lang="pt-BR" dirty="0"/>
              <a:t> </a:t>
            </a:r>
            <a:r>
              <a:rPr lang="pt-BR" dirty="0" err="1"/>
              <a:t>la</a:t>
            </a:r>
            <a:r>
              <a:rPr lang="pt-BR" dirty="0"/>
              <a:t> </a:t>
            </a:r>
            <a:r>
              <a:rPr lang="pt-BR" dirty="0" err="1"/>
              <a:t>definición</a:t>
            </a:r>
            <a:r>
              <a:rPr lang="pt-BR" dirty="0"/>
              <a:t> y </a:t>
            </a:r>
            <a:r>
              <a:rPr lang="pt-BR" dirty="0" err="1"/>
              <a:t>delimitación</a:t>
            </a:r>
            <a:r>
              <a:rPr lang="pt-BR" dirty="0"/>
              <a:t> </a:t>
            </a:r>
            <a:r>
              <a:rPr lang="pt-BR" dirty="0" err="1"/>
              <a:t>del</a:t>
            </a:r>
            <a:r>
              <a:rPr lang="pt-BR" dirty="0"/>
              <a:t> problema  que </a:t>
            </a:r>
            <a:r>
              <a:rPr lang="pt-BR" dirty="0" err="1"/>
              <a:t>fue</a:t>
            </a:r>
            <a:r>
              <a:rPr lang="pt-BR" dirty="0"/>
              <a:t> abordado </a:t>
            </a:r>
            <a:r>
              <a:rPr lang="pt-BR" dirty="0" err="1"/>
              <a:t>en</a:t>
            </a:r>
            <a:r>
              <a:rPr lang="pt-BR" dirty="0"/>
              <a:t> </a:t>
            </a:r>
            <a:r>
              <a:rPr lang="pt-BR" dirty="0" err="1"/>
              <a:t>el</a:t>
            </a:r>
            <a:r>
              <a:rPr lang="pt-BR" dirty="0"/>
              <a:t> </a:t>
            </a:r>
            <a:r>
              <a:rPr lang="pt-BR" dirty="0" err="1"/>
              <a:t>Proyecto</a:t>
            </a:r>
            <a:r>
              <a:rPr lang="pt-BR" dirty="0"/>
              <a:t> de Grado, </a:t>
            </a:r>
            <a:r>
              <a:rPr lang="pt-BR" dirty="0" err="1"/>
              <a:t>así</a:t>
            </a:r>
            <a:r>
              <a:rPr lang="pt-BR" dirty="0"/>
              <a:t> como </a:t>
            </a:r>
            <a:r>
              <a:rPr lang="pt-BR" dirty="0" err="1"/>
              <a:t>la</a:t>
            </a:r>
            <a:r>
              <a:rPr lang="pt-BR" dirty="0"/>
              <a:t> pregunta de </a:t>
            </a:r>
            <a:r>
              <a:rPr lang="pt-BR" dirty="0" err="1"/>
              <a:t>investigación</a:t>
            </a:r>
            <a:r>
              <a:rPr lang="pt-BR" dirty="0"/>
              <a:t> planteada por </a:t>
            </a:r>
            <a:r>
              <a:rPr lang="pt-BR" dirty="0" err="1"/>
              <a:t>el</a:t>
            </a:r>
            <a:r>
              <a:rPr lang="pt-BR" dirty="0"/>
              <a:t> </a:t>
            </a:r>
            <a:r>
              <a:rPr lang="pt-BR" dirty="0" err="1"/>
              <a:t>estudiante</a:t>
            </a:r>
            <a:r>
              <a:rPr lang="pt-BR"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Se </a:t>
            </a:r>
            <a:r>
              <a:rPr lang="pt-BR" dirty="0" err="1"/>
              <a:t>recomienda</a:t>
            </a:r>
            <a:r>
              <a:rPr lang="pt-BR" dirty="0"/>
              <a:t> evitar</a:t>
            </a:r>
            <a:r>
              <a:rPr lang="pt-BR" baseline="0" dirty="0"/>
              <a:t> </a:t>
            </a:r>
            <a:r>
              <a:rPr lang="pt-BR" baseline="0" dirty="0" err="1"/>
              <a:t>el</a:t>
            </a:r>
            <a:r>
              <a:rPr lang="pt-BR" baseline="0" dirty="0"/>
              <a:t> uso </a:t>
            </a:r>
            <a:r>
              <a:rPr lang="pt-BR" baseline="0" dirty="0" err="1"/>
              <a:t>excesivo</a:t>
            </a:r>
            <a:r>
              <a:rPr lang="pt-BR" baseline="0" dirty="0"/>
              <a:t> de texto, dando lugar a </a:t>
            </a:r>
            <a:r>
              <a:rPr lang="pt-BR" baseline="0" dirty="0" err="1"/>
              <a:t>la</a:t>
            </a:r>
            <a:r>
              <a:rPr lang="pt-BR" baseline="0" dirty="0"/>
              <a:t> </a:t>
            </a:r>
            <a:r>
              <a:rPr lang="pt-BR" baseline="0" dirty="0" err="1"/>
              <a:t>utilización</a:t>
            </a:r>
            <a:r>
              <a:rPr lang="pt-BR" baseline="0" dirty="0"/>
              <a:t> de organizadores gráficos.</a:t>
            </a:r>
            <a:endParaRPr lang="es-CO" dirty="0"/>
          </a:p>
          <a:p>
            <a:endParaRPr lang="es-CO" dirty="0"/>
          </a:p>
        </p:txBody>
      </p:sp>
      <p:sp>
        <p:nvSpPr>
          <p:cNvPr id="4" name="Marcador de número de diapositiva 3"/>
          <p:cNvSpPr>
            <a:spLocks noGrp="1"/>
          </p:cNvSpPr>
          <p:nvPr>
            <p:ph type="sldNum" sz="quarter" idx="10"/>
          </p:nvPr>
        </p:nvSpPr>
        <p:spPr/>
        <p:txBody>
          <a:bodyPr/>
          <a:lstStyle/>
          <a:p>
            <a:fld id="{7EE04876-4C1E-48AD-B077-CE9BDEF70C62}" type="slidenum">
              <a:rPr lang="es-CO" smtClean="0"/>
              <a:pPr/>
              <a:t>4</a:t>
            </a:fld>
            <a:endParaRPr lang="es-CO" dirty="0"/>
          </a:p>
        </p:txBody>
      </p:sp>
    </p:spTree>
    <p:extLst>
      <p:ext uri="{BB962C8B-B14F-4D97-AF65-F5344CB8AC3E}">
        <p14:creationId xmlns:p14="http://schemas.microsoft.com/office/powerpoint/2010/main" val="3226354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Esta diapositiva se presenta a manera</a:t>
            </a:r>
            <a:r>
              <a:rPr lang="es-CO" baseline="0" dirty="0"/>
              <a:t> de ejemplo, para hacer la introducción al segundo punto del contenido previsto. Su inclusión es opcional.</a:t>
            </a:r>
          </a:p>
          <a:p>
            <a:endParaRPr lang="es-CO" baseline="0" dirty="0"/>
          </a:p>
          <a:p>
            <a:r>
              <a:rPr lang="es-CO" baseline="0" dirty="0"/>
              <a:t>La imagen se muestra a modo de referencia y en caso de incluir esta diapositiva se recomienda utilizar una imagen que esté relacionada con la temática del ejercicio investigativo desarrollado.</a:t>
            </a:r>
          </a:p>
          <a:p>
            <a:endParaRPr lang="es-CO" baseline="0" dirty="0"/>
          </a:p>
          <a:p>
            <a:r>
              <a:rPr lang="es-CO" baseline="0" dirty="0"/>
              <a:t>Recordar que el Pie de Página (ver la parte inferior de la diapositiva) corresponde al título resumido del proyecto (50 caracteres o menos) que se incluye en la cornisa del documento final del proyecto de grado.</a:t>
            </a:r>
            <a:endParaRPr lang="es-CO" dirty="0"/>
          </a:p>
        </p:txBody>
      </p:sp>
      <p:sp>
        <p:nvSpPr>
          <p:cNvPr id="4" name="Marcador de número de diapositiva 3"/>
          <p:cNvSpPr>
            <a:spLocks noGrp="1"/>
          </p:cNvSpPr>
          <p:nvPr>
            <p:ph type="sldNum" sz="quarter" idx="10"/>
          </p:nvPr>
        </p:nvSpPr>
        <p:spPr/>
        <p:txBody>
          <a:bodyPr/>
          <a:lstStyle/>
          <a:p>
            <a:fld id="{7EE04876-4C1E-48AD-B077-CE9BDEF70C62}" type="slidenum">
              <a:rPr lang="es-CO" smtClean="0"/>
              <a:pPr/>
              <a:t>5</a:t>
            </a:fld>
            <a:endParaRPr lang="es-CO" dirty="0"/>
          </a:p>
        </p:txBody>
      </p:sp>
    </p:spTree>
    <p:extLst>
      <p:ext uri="{BB962C8B-B14F-4D97-AF65-F5344CB8AC3E}">
        <p14:creationId xmlns:p14="http://schemas.microsoft.com/office/powerpoint/2010/main" val="3935932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Se debe presentar aquí el objetivo general y los objetivos específicos planteados para el desarrollo del proyecto.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Es recomendable no leer los objetivos, sino explicarlos brevemente durante la presentación. Al cierre de la sustentación se debe demostrar si los objetivos expuestos fueron cumplidos tras el desarrollo del ejercicio</a:t>
            </a:r>
            <a:r>
              <a:rPr lang="es-CO" baseline="0" dirty="0"/>
              <a:t> investigativo finalizado por los estudiantes.</a:t>
            </a:r>
            <a:endParaRPr lang="es-CO" dirty="0"/>
          </a:p>
          <a:p>
            <a:endParaRPr lang="es-CO" dirty="0"/>
          </a:p>
        </p:txBody>
      </p:sp>
      <p:sp>
        <p:nvSpPr>
          <p:cNvPr id="4" name="Marcador de número de diapositiva 3"/>
          <p:cNvSpPr>
            <a:spLocks noGrp="1"/>
          </p:cNvSpPr>
          <p:nvPr>
            <p:ph type="sldNum" sz="quarter" idx="10"/>
          </p:nvPr>
        </p:nvSpPr>
        <p:spPr/>
        <p:txBody>
          <a:bodyPr/>
          <a:lstStyle/>
          <a:p>
            <a:fld id="{7EE04876-4C1E-48AD-B077-CE9BDEF70C62}" type="slidenum">
              <a:rPr lang="es-CO" smtClean="0"/>
              <a:pPr/>
              <a:t>6</a:t>
            </a:fld>
            <a:endParaRPr lang="es-CO" dirty="0"/>
          </a:p>
        </p:txBody>
      </p:sp>
    </p:spTree>
    <p:extLst>
      <p:ext uri="{BB962C8B-B14F-4D97-AF65-F5344CB8AC3E}">
        <p14:creationId xmlns:p14="http://schemas.microsoft.com/office/powerpoint/2010/main" val="4229706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Esta diapositiva se presenta a manera</a:t>
            </a:r>
            <a:r>
              <a:rPr lang="es-CO" baseline="0" dirty="0"/>
              <a:t> de ejemplo, para hacer la introducción al tercer punto del contenido previsto. Su inclusión es opcional.</a:t>
            </a:r>
          </a:p>
          <a:p>
            <a:endParaRPr lang="es-CO" baseline="0" dirty="0"/>
          </a:p>
          <a:p>
            <a:r>
              <a:rPr lang="es-CO" baseline="0" dirty="0"/>
              <a:t>La imagen se muestra a modo de referencia y en caso de incluir esta diapositiva se recomienda utilizar una imagen que esté relacionada con la temática del ejercicio investigativo desarrollado.</a:t>
            </a:r>
          </a:p>
          <a:p>
            <a:endParaRPr lang="es-CO" baseline="0" dirty="0"/>
          </a:p>
          <a:p>
            <a:r>
              <a:rPr lang="es-CO" baseline="0" dirty="0"/>
              <a:t>Recordar que el Pie de Página  (ver la parte inferior de la diapositiva) corresponde al título resumido del proyecto (50 caracteres o menos) que se incluye en la cornisa del documento final del proyecto de grado.</a:t>
            </a:r>
            <a:endParaRPr lang="es-CO" dirty="0"/>
          </a:p>
          <a:p>
            <a:endParaRPr lang="es-CO" dirty="0"/>
          </a:p>
        </p:txBody>
      </p:sp>
      <p:sp>
        <p:nvSpPr>
          <p:cNvPr id="4" name="Marcador de número de diapositiva 3"/>
          <p:cNvSpPr>
            <a:spLocks noGrp="1"/>
          </p:cNvSpPr>
          <p:nvPr>
            <p:ph type="sldNum" sz="quarter" idx="10"/>
          </p:nvPr>
        </p:nvSpPr>
        <p:spPr/>
        <p:txBody>
          <a:bodyPr/>
          <a:lstStyle/>
          <a:p>
            <a:fld id="{7EE04876-4C1E-48AD-B077-CE9BDEF70C62}" type="slidenum">
              <a:rPr lang="es-CO" smtClean="0"/>
              <a:pPr/>
              <a:t>7</a:t>
            </a:fld>
            <a:endParaRPr lang="es-CO" dirty="0"/>
          </a:p>
        </p:txBody>
      </p:sp>
    </p:spTree>
    <p:extLst>
      <p:ext uri="{BB962C8B-B14F-4D97-AF65-F5344CB8AC3E}">
        <p14:creationId xmlns:p14="http://schemas.microsoft.com/office/powerpoint/2010/main" val="646525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En esta diapositiva se debe presentar la revisión teórica y los fundamentos conceptuales utilizados para soportar el desarrollo del proyecto.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Se recomienda utilizar organizadores gráficos (por ejemplo mapas conceptuales,</a:t>
            </a:r>
            <a:r>
              <a:rPr lang="es-CO" baseline="0" dirty="0"/>
              <a:t> cuadros sinópticos) para presentar los referentes consultados. Es importante que durante la sustentación se argumente la relación entre los referentes expuestos y los aspectos que caracterizan el proyecto de grado que se está sustentando.</a:t>
            </a:r>
            <a:endParaRPr lang="es-CO" dirty="0"/>
          </a:p>
        </p:txBody>
      </p:sp>
      <p:sp>
        <p:nvSpPr>
          <p:cNvPr id="4" name="Marcador de número de diapositiva 3"/>
          <p:cNvSpPr>
            <a:spLocks noGrp="1"/>
          </p:cNvSpPr>
          <p:nvPr>
            <p:ph type="sldNum" sz="quarter" idx="10"/>
          </p:nvPr>
        </p:nvSpPr>
        <p:spPr/>
        <p:txBody>
          <a:bodyPr/>
          <a:lstStyle/>
          <a:p>
            <a:fld id="{7EE04876-4C1E-48AD-B077-CE9BDEF70C62}" type="slidenum">
              <a:rPr lang="es-CO" smtClean="0"/>
              <a:pPr/>
              <a:t>8</a:t>
            </a:fld>
            <a:endParaRPr lang="es-CO" dirty="0"/>
          </a:p>
        </p:txBody>
      </p:sp>
    </p:spTree>
    <p:extLst>
      <p:ext uri="{BB962C8B-B14F-4D97-AF65-F5344CB8AC3E}">
        <p14:creationId xmlns:p14="http://schemas.microsoft.com/office/powerpoint/2010/main" val="511861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Esta diapositiva se presenta a manera</a:t>
            </a:r>
            <a:r>
              <a:rPr lang="es-CO" baseline="0" dirty="0"/>
              <a:t> de ejemplo, para hacer la introducción al cuarto punto del contenido previsto. Su inclusión es opcional.</a:t>
            </a:r>
          </a:p>
          <a:p>
            <a:endParaRPr lang="es-CO" baseline="0" dirty="0"/>
          </a:p>
          <a:p>
            <a:r>
              <a:rPr lang="es-CO" baseline="0" dirty="0"/>
              <a:t>La imagen se muestra a modo de referencia y en caso de incluir esta diapositiva se recomienda utilizar una imagen que esté relacionada con la temática del ejercicio investigativo desarrollado.</a:t>
            </a:r>
          </a:p>
          <a:p>
            <a:endParaRPr lang="es-CO" baseline="0" dirty="0"/>
          </a:p>
          <a:p>
            <a:r>
              <a:rPr lang="es-CO" baseline="0" dirty="0"/>
              <a:t>Recordar que el Pie de Página (ver la parte inferior de la diapositiva) corresponde al título resumido del proyecto (50 caracteres o menos) que se incluye en la cornisa del documento final del proyecto de grado.</a:t>
            </a:r>
            <a:endParaRPr lang="es-CO" dirty="0"/>
          </a:p>
        </p:txBody>
      </p:sp>
      <p:sp>
        <p:nvSpPr>
          <p:cNvPr id="4" name="Marcador de número de diapositiva 3"/>
          <p:cNvSpPr>
            <a:spLocks noGrp="1"/>
          </p:cNvSpPr>
          <p:nvPr>
            <p:ph type="sldNum" sz="quarter" idx="10"/>
          </p:nvPr>
        </p:nvSpPr>
        <p:spPr/>
        <p:txBody>
          <a:bodyPr/>
          <a:lstStyle/>
          <a:p>
            <a:fld id="{7EE04876-4C1E-48AD-B077-CE9BDEF70C62}" type="slidenum">
              <a:rPr lang="es-CO" smtClean="0"/>
              <a:pPr/>
              <a:t>9</a:t>
            </a:fld>
            <a:endParaRPr lang="es-CO" dirty="0"/>
          </a:p>
        </p:txBody>
      </p:sp>
    </p:spTree>
    <p:extLst>
      <p:ext uri="{BB962C8B-B14F-4D97-AF65-F5344CB8AC3E}">
        <p14:creationId xmlns:p14="http://schemas.microsoft.com/office/powerpoint/2010/main" val="4204424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grpSp>
        <p:nvGrpSpPr>
          <p:cNvPr id="11" name="Google Shape;103;p20"/>
          <p:cNvGrpSpPr/>
          <p:nvPr userDrawn="1"/>
        </p:nvGrpSpPr>
        <p:grpSpPr>
          <a:xfrm>
            <a:off x="0" y="0"/>
            <a:ext cx="12192000" cy="6858000"/>
            <a:chOff x="0" y="0"/>
            <a:chExt cx="9150475" cy="5156450"/>
          </a:xfrm>
        </p:grpSpPr>
        <p:sp>
          <p:nvSpPr>
            <p:cNvPr id="12" name="Google Shape;104;p20"/>
            <p:cNvSpPr/>
            <p:nvPr/>
          </p:nvSpPr>
          <p:spPr>
            <a:xfrm>
              <a:off x="6475" y="1295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05;p20"/>
            <p:cNvPicPr preferRelativeResize="0"/>
            <p:nvPr/>
          </p:nvPicPr>
          <p:blipFill rotWithShape="1">
            <a:blip r:embed="rId2">
              <a:alphaModFix/>
            </a:blip>
            <a:srcRect/>
            <a:stretch/>
          </p:blipFill>
          <p:spPr>
            <a:xfrm>
              <a:off x="0" y="0"/>
              <a:ext cx="3280900" cy="617235"/>
            </a:xfrm>
            <a:prstGeom prst="rect">
              <a:avLst/>
            </a:prstGeom>
            <a:noFill/>
            <a:ln>
              <a:noFill/>
            </a:ln>
          </p:spPr>
        </p:pic>
        <p:pic>
          <p:nvPicPr>
            <p:cNvPr id="14" name="Google Shape;106;p20"/>
            <p:cNvPicPr preferRelativeResize="0"/>
            <p:nvPr/>
          </p:nvPicPr>
          <p:blipFill rotWithShape="1">
            <a:blip r:embed="rId2">
              <a:alphaModFix/>
            </a:blip>
            <a:srcRect l="49297"/>
            <a:stretch/>
          </p:blipFill>
          <p:spPr>
            <a:xfrm rot="10800000">
              <a:off x="7480475" y="4526275"/>
              <a:ext cx="1663525" cy="617225"/>
            </a:xfrm>
            <a:prstGeom prst="rect">
              <a:avLst/>
            </a:prstGeom>
            <a:noFill/>
            <a:ln>
              <a:noFill/>
            </a:ln>
          </p:spPr>
        </p:pic>
      </p:grpSp>
      <p:sp>
        <p:nvSpPr>
          <p:cNvPr id="15" name="Marcador de fecha 14"/>
          <p:cNvSpPr>
            <a:spLocks noGrp="1"/>
          </p:cNvSpPr>
          <p:nvPr>
            <p:ph type="dt" sz="half" idx="10"/>
          </p:nvPr>
        </p:nvSpPr>
        <p:spPr/>
        <p:txBody>
          <a:bodyPr/>
          <a:lstStyle/>
          <a:p>
            <a:fld id="{ABD4CF51-1C51-4432-AF03-AF1C2A895150}" type="datetime1">
              <a:rPr lang="es-CO" smtClean="0"/>
              <a:t>5/05/2021</a:t>
            </a:fld>
            <a:endParaRPr lang="es-CO"/>
          </a:p>
        </p:txBody>
      </p:sp>
      <p:sp>
        <p:nvSpPr>
          <p:cNvPr id="16" name="Marcador de pie de página 15"/>
          <p:cNvSpPr>
            <a:spLocks noGrp="1"/>
          </p:cNvSpPr>
          <p:nvPr>
            <p:ph type="ftr" sz="quarter" idx="11"/>
          </p:nvPr>
        </p:nvSpPr>
        <p:spPr/>
        <p:txBody>
          <a:bodyPr/>
          <a:lstStyle/>
          <a:p>
            <a:endParaRPr lang="es-CO"/>
          </a:p>
        </p:txBody>
      </p:sp>
      <p:sp>
        <p:nvSpPr>
          <p:cNvPr id="17" name="Marcador de número de diapositiva 16"/>
          <p:cNvSpPr>
            <a:spLocks noGrp="1"/>
          </p:cNvSpPr>
          <p:nvPr>
            <p:ph type="sldNum" sz="quarter" idx="12"/>
          </p:nvPr>
        </p:nvSpPr>
        <p:spPr>
          <a:xfrm>
            <a:off x="8983955" y="6366491"/>
            <a:ext cx="2743200" cy="365125"/>
          </a:xfrm>
        </p:spPr>
        <p:txBody>
          <a:bodyPr/>
          <a:lstStyle>
            <a:lvl1pPr>
              <a:defRPr b="1"/>
            </a:lvl1pPr>
          </a:lstStyle>
          <a:p>
            <a:fld id="{BAC39DC0-7A93-4ECF-9897-D919FA7409B3}" type="slidenum">
              <a:rPr lang="es-CO" smtClean="0"/>
              <a:pPr/>
              <a:t>‹Nº›</a:t>
            </a:fld>
            <a:endParaRPr lang="es-CO" dirty="0"/>
          </a:p>
        </p:txBody>
      </p:sp>
    </p:spTree>
    <p:extLst>
      <p:ext uri="{BB962C8B-B14F-4D97-AF65-F5344CB8AC3E}">
        <p14:creationId xmlns:p14="http://schemas.microsoft.com/office/powerpoint/2010/main" val="361984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grpSp>
        <p:nvGrpSpPr>
          <p:cNvPr id="7" name="Google Shape;103;p20"/>
          <p:cNvGrpSpPr/>
          <p:nvPr userDrawn="1"/>
        </p:nvGrpSpPr>
        <p:grpSpPr>
          <a:xfrm>
            <a:off x="0" y="0"/>
            <a:ext cx="12192000" cy="6858000"/>
            <a:chOff x="0" y="0"/>
            <a:chExt cx="9150475" cy="5156450"/>
          </a:xfrm>
        </p:grpSpPr>
        <p:sp>
          <p:nvSpPr>
            <p:cNvPr id="8" name="Google Shape;104;p20"/>
            <p:cNvSpPr/>
            <p:nvPr/>
          </p:nvSpPr>
          <p:spPr>
            <a:xfrm>
              <a:off x="6475" y="1295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105;p20"/>
            <p:cNvPicPr preferRelativeResize="0"/>
            <p:nvPr/>
          </p:nvPicPr>
          <p:blipFill rotWithShape="1">
            <a:blip r:embed="rId2">
              <a:alphaModFix/>
            </a:blip>
            <a:srcRect/>
            <a:stretch/>
          </p:blipFill>
          <p:spPr>
            <a:xfrm>
              <a:off x="0" y="0"/>
              <a:ext cx="3280900" cy="617235"/>
            </a:xfrm>
            <a:prstGeom prst="rect">
              <a:avLst/>
            </a:prstGeom>
            <a:noFill/>
            <a:ln>
              <a:noFill/>
            </a:ln>
          </p:spPr>
        </p:pic>
        <p:pic>
          <p:nvPicPr>
            <p:cNvPr id="10" name="Google Shape;106;p20"/>
            <p:cNvPicPr preferRelativeResize="0"/>
            <p:nvPr/>
          </p:nvPicPr>
          <p:blipFill rotWithShape="1">
            <a:blip r:embed="rId2">
              <a:alphaModFix/>
            </a:blip>
            <a:srcRect l="49297"/>
            <a:stretch/>
          </p:blipFill>
          <p:spPr>
            <a:xfrm rot="10800000">
              <a:off x="7480475" y="4526275"/>
              <a:ext cx="1663525" cy="617225"/>
            </a:xfrm>
            <a:prstGeom prst="rect">
              <a:avLst/>
            </a:prstGeom>
            <a:noFill/>
            <a:ln>
              <a:noFill/>
            </a:ln>
          </p:spPr>
        </p:pic>
      </p:grpSp>
      <p:sp>
        <p:nvSpPr>
          <p:cNvPr id="11" name="Marcador de fecha 10"/>
          <p:cNvSpPr>
            <a:spLocks noGrp="1"/>
          </p:cNvSpPr>
          <p:nvPr>
            <p:ph type="dt" sz="half" idx="10"/>
          </p:nvPr>
        </p:nvSpPr>
        <p:spPr/>
        <p:txBody>
          <a:bodyPr/>
          <a:lstStyle/>
          <a:p>
            <a:fld id="{ABD4CF51-1C51-4432-AF03-AF1C2A895150}" type="datetime1">
              <a:rPr lang="es-CO" smtClean="0"/>
              <a:t>5/05/2021</a:t>
            </a:fld>
            <a:endParaRPr lang="es-CO"/>
          </a:p>
        </p:txBody>
      </p:sp>
      <p:sp>
        <p:nvSpPr>
          <p:cNvPr id="12" name="Marcador de pie de página 11"/>
          <p:cNvSpPr>
            <a:spLocks noGrp="1"/>
          </p:cNvSpPr>
          <p:nvPr>
            <p:ph type="ftr" sz="quarter" idx="11"/>
          </p:nvPr>
        </p:nvSpPr>
        <p:spPr/>
        <p:txBody>
          <a:bodyPr/>
          <a:lstStyle/>
          <a:p>
            <a:endParaRPr lang="es-CO"/>
          </a:p>
        </p:txBody>
      </p:sp>
      <p:sp>
        <p:nvSpPr>
          <p:cNvPr id="13" name="Marcador de número de diapositiva 12"/>
          <p:cNvSpPr>
            <a:spLocks noGrp="1"/>
          </p:cNvSpPr>
          <p:nvPr>
            <p:ph type="sldNum" sz="quarter" idx="12"/>
          </p:nvPr>
        </p:nvSpPr>
        <p:spPr>
          <a:xfrm>
            <a:off x="8983955" y="6356350"/>
            <a:ext cx="2743200" cy="365125"/>
          </a:xfrm>
        </p:spPr>
        <p:txBody>
          <a:bodyPr/>
          <a:lstStyle>
            <a:lvl1pPr>
              <a:defRPr b="1"/>
            </a:lvl1pPr>
          </a:lstStyle>
          <a:p>
            <a:fld id="{BAC39DC0-7A93-4ECF-9897-D919FA7409B3}" type="slidenum">
              <a:rPr lang="es-CO" smtClean="0"/>
              <a:pPr/>
              <a:t>‹Nº›</a:t>
            </a:fld>
            <a:endParaRPr lang="es-CO" dirty="0"/>
          </a:p>
        </p:txBody>
      </p:sp>
      <p:pic>
        <p:nvPicPr>
          <p:cNvPr id="14" name="Imagen 13" descr="C:\Users\UDInvestigaciones\Downloads\logo UDI azul-03.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04476" y="15651"/>
            <a:ext cx="2087524" cy="698947"/>
          </a:xfrm>
          <a:prstGeom prst="rect">
            <a:avLst/>
          </a:prstGeom>
          <a:noFill/>
          <a:ln>
            <a:noFill/>
          </a:ln>
        </p:spPr>
      </p:pic>
    </p:spTree>
    <p:extLst>
      <p:ext uri="{BB962C8B-B14F-4D97-AF65-F5344CB8AC3E}">
        <p14:creationId xmlns:p14="http://schemas.microsoft.com/office/powerpoint/2010/main" val="726745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D4CF51-1C51-4432-AF03-AF1C2A895150}" type="datetime1">
              <a:rPr lang="es-CO" smtClean="0"/>
              <a:t>5/05/2021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39DC0-7A93-4ECF-9897-D919FA7409B3}" type="slidenum">
              <a:rPr lang="es-CO" smtClean="0"/>
              <a:t>‹Nº›</a:t>
            </a:fld>
            <a:endParaRPr lang="es-CO"/>
          </a:p>
        </p:txBody>
      </p:sp>
    </p:spTree>
    <p:extLst>
      <p:ext uri="{BB962C8B-B14F-4D97-AF65-F5344CB8AC3E}">
        <p14:creationId xmlns:p14="http://schemas.microsoft.com/office/powerpoint/2010/main" val="110366155"/>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Raleway" panose="020B00030301010600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0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0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0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0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pixabay.com/es/?utm_source=link-attribution&amp;utm_medium=referral&amp;utm_campaign=image&amp;utm_content=1147815" TargetMode="External"/><Relationship Id="rId5" Type="http://schemas.openxmlformats.org/officeDocument/2006/relationships/hyperlink" Target="https://pixabay.com/es/users/elasticcomputefarm-1865639/?utm_source=link-attribution&amp;utm_medium=referral&amp;utm_campaign=image&amp;utm_content=1147815"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213"/>
            <a:ext cx="12192000" cy="6857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961" t="12480" r="1346" b="23330"/>
          <a:stretch/>
        </p:blipFill>
        <p:spPr>
          <a:xfrm>
            <a:off x="-36095" y="1010652"/>
            <a:ext cx="12236116" cy="5321909"/>
          </a:xfrm>
          <a:prstGeom prst="rect">
            <a:avLst/>
          </a:prstGeom>
        </p:spPr>
      </p:pic>
      <p:grpSp>
        <p:nvGrpSpPr>
          <p:cNvPr id="16" name="Grupo 15"/>
          <p:cNvGrpSpPr/>
          <p:nvPr/>
        </p:nvGrpSpPr>
        <p:grpSpPr>
          <a:xfrm>
            <a:off x="-41567" y="5196"/>
            <a:ext cx="12387406" cy="7197096"/>
            <a:chOff x="-41567" y="5196"/>
            <a:chExt cx="12387406" cy="7197096"/>
          </a:xfrm>
        </p:grpSpPr>
        <p:grpSp>
          <p:nvGrpSpPr>
            <p:cNvPr id="9" name="Grupo 8"/>
            <p:cNvGrpSpPr/>
            <p:nvPr/>
          </p:nvGrpSpPr>
          <p:grpSpPr>
            <a:xfrm>
              <a:off x="-41567" y="5196"/>
              <a:ext cx="10385142" cy="1891149"/>
              <a:chOff x="-41567" y="5196"/>
              <a:chExt cx="10385142" cy="1891149"/>
            </a:xfrm>
          </p:grpSpPr>
          <p:grpSp>
            <p:nvGrpSpPr>
              <p:cNvPr id="7" name="Grupo 6"/>
              <p:cNvGrpSpPr/>
              <p:nvPr/>
            </p:nvGrpSpPr>
            <p:grpSpPr>
              <a:xfrm>
                <a:off x="-41565" y="5196"/>
                <a:ext cx="10385140" cy="1891149"/>
                <a:chOff x="-21940" y="0"/>
                <a:chExt cx="10385140" cy="1891149"/>
              </a:xfrm>
            </p:grpSpPr>
            <p:sp>
              <p:nvSpPr>
                <p:cNvPr id="4" name="Rectángulo 3"/>
                <p:cNvSpPr/>
                <p:nvPr/>
              </p:nvSpPr>
              <p:spPr>
                <a:xfrm>
                  <a:off x="0" y="0"/>
                  <a:ext cx="10363200" cy="1011382"/>
                </a:xfrm>
                <a:custGeom>
                  <a:avLst/>
                  <a:gdLst>
                    <a:gd name="connsiteX0" fmla="*/ 0 w 10363200"/>
                    <a:gd name="connsiteY0" fmla="*/ 0 h 831273"/>
                    <a:gd name="connsiteX1" fmla="*/ 10363200 w 10363200"/>
                    <a:gd name="connsiteY1" fmla="*/ 0 h 831273"/>
                    <a:gd name="connsiteX2" fmla="*/ 10363200 w 10363200"/>
                    <a:gd name="connsiteY2" fmla="*/ 831273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587346 w 10363200"/>
                    <a:gd name="connsiteY2" fmla="*/ 817419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407237 w 10363200"/>
                    <a:gd name="connsiteY2" fmla="*/ 783884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407237 w 10363200"/>
                    <a:gd name="connsiteY2" fmla="*/ 783884 h 831273"/>
                    <a:gd name="connsiteX3" fmla="*/ 775855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392723 w 10363200"/>
                    <a:gd name="connsiteY2" fmla="*/ 819672 h 831273"/>
                    <a:gd name="connsiteX3" fmla="*/ 775855 w 10363200"/>
                    <a:gd name="connsiteY3" fmla="*/ 831273 h 831273"/>
                    <a:gd name="connsiteX4" fmla="*/ 0 w 10363200"/>
                    <a:gd name="connsiteY4" fmla="*/ 0 h 831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200" h="831273">
                      <a:moveTo>
                        <a:pt x="0" y="0"/>
                      </a:moveTo>
                      <a:lnTo>
                        <a:pt x="10363200" y="0"/>
                      </a:lnTo>
                      <a:lnTo>
                        <a:pt x="9392723" y="819672"/>
                      </a:lnTo>
                      <a:lnTo>
                        <a:pt x="775855" y="831273"/>
                      </a:lnTo>
                      <a:lnTo>
                        <a:pt x="0" y="0"/>
                      </a:lnTo>
                      <a:close/>
                    </a:path>
                  </a:pathLst>
                </a:custGeom>
                <a:solidFill>
                  <a:srgbClr val="258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5"/>
                <p:cNvSpPr/>
                <p:nvPr/>
              </p:nvSpPr>
              <p:spPr>
                <a:xfrm rot="5400000">
                  <a:off x="-492130" y="603539"/>
                  <a:ext cx="1757800" cy="817420"/>
                </a:xfrm>
                <a:custGeom>
                  <a:avLst/>
                  <a:gdLst>
                    <a:gd name="connsiteX0" fmla="*/ 0 w 775855"/>
                    <a:gd name="connsiteY0" fmla="*/ 0 h 1360055"/>
                    <a:gd name="connsiteX1" fmla="*/ 775855 w 775855"/>
                    <a:gd name="connsiteY1" fmla="*/ 0 h 1360055"/>
                    <a:gd name="connsiteX2" fmla="*/ 775855 w 775855"/>
                    <a:gd name="connsiteY2" fmla="*/ 1360055 h 1360055"/>
                    <a:gd name="connsiteX3" fmla="*/ 0 w 775855"/>
                    <a:gd name="connsiteY3" fmla="*/ 1360055 h 1360055"/>
                    <a:gd name="connsiteX4" fmla="*/ 0 w 775855"/>
                    <a:gd name="connsiteY4" fmla="*/ 0 h 1360055"/>
                    <a:gd name="connsiteX0" fmla="*/ 0 w 1219200"/>
                    <a:gd name="connsiteY0" fmla="*/ 914400 h 1360055"/>
                    <a:gd name="connsiteX1" fmla="*/ 1219200 w 1219200"/>
                    <a:gd name="connsiteY1" fmla="*/ 0 h 1360055"/>
                    <a:gd name="connsiteX2" fmla="*/ 1219200 w 1219200"/>
                    <a:gd name="connsiteY2" fmla="*/ 1360055 h 1360055"/>
                    <a:gd name="connsiteX3" fmla="*/ 443345 w 1219200"/>
                    <a:gd name="connsiteY3" fmla="*/ 1360055 h 1360055"/>
                    <a:gd name="connsiteX4" fmla="*/ 0 w 1219200"/>
                    <a:gd name="connsiteY4" fmla="*/ 914400 h 1360055"/>
                    <a:gd name="connsiteX0" fmla="*/ 0 w 1219200"/>
                    <a:gd name="connsiteY0" fmla="*/ 914400 h 1373912"/>
                    <a:gd name="connsiteX1" fmla="*/ 1219200 w 1219200"/>
                    <a:gd name="connsiteY1" fmla="*/ 0 h 1373912"/>
                    <a:gd name="connsiteX2" fmla="*/ 1219200 w 1219200"/>
                    <a:gd name="connsiteY2" fmla="*/ 1360055 h 1373912"/>
                    <a:gd name="connsiteX3" fmla="*/ 374073 w 1219200"/>
                    <a:gd name="connsiteY3" fmla="*/ 1373912 h 1373912"/>
                    <a:gd name="connsiteX4" fmla="*/ 0 w 1219200"/>
                    <a:gd name="connsiteY4" fmla="*/ 914400 h 1373912"/>
                    <a:gd name="connsiteX0" fmla="*/ 0 w 1219200"/>
                    <a:gd name="connsiteY0" fmla="*/ 928255 h 1373912"/>
                    <a:gd name="connsiteX1" fmla="*/ 1219200 w 1219200"/>
                    <a:gd name="connsiteY1" fmla="*/ 0 h 1373912"/>
                    <a:gd name="connsiteX2" fmla="*/ 1219200 w 1219200"/>
                    <a:gd name="connsiteY2" fmla="*/ 1360055 h 1373912"/>
                    <a:gd name="connsiteX3" fmla="*/ 374073 w 1219200"/>
                    <a:gd name="connsiteY3" fmla="*/ 1373912 h 1373912"/>
                    <a:gd name="connsiteX4" fmla="*/ 0 w 1219200"/>
                    <a:gd name="connsiteY4" fmla="*/ 928255 h 1373912"/>
                    <a:gd name="connsiteX0" fmla="*/ 0 w 1219200"/>
                    <a:gd name="connsiteY0" fmla="*/ 290946 h 736603"/>
                    <a:gd name="connsiteX1" fmla="*/ 471055 w 1219200"/>
                    <a:gd name="connsiteY1" fmla="*/ 0 h 736603"/>
                    <a:gd name="connsiteX2" fmla="*/ 1219200 w 1219200"/>
                    <a:gd name="connsiteY2" fmla="*/ 722746 h 736603"/>
                    <a:gd name="connsiteX3" fmla="*/ 374073 w 1219200"/>
                    <a:gd name="connsiteY3" fmla="*/ 736603 h 736603"/>
                    <a:gd name="connsiteX4" fmla="*/ 0 w 1219200"/>
                    <a:gd name="connsiteY4" fmla="*/ 290946 h 736603"/>
                    <a:gd name="connsiteX0" fmla="*/ 0 w 1219200"/>
                    <a:gd name="connsiteY0" fmla="*/ 249383 h 695040"/>
                    <a:gd name="connsiteX1" fmla="*/ 471058 w 1219200"/>
                    <a:gd name="connsiteY1" fmla="*/ 0 h 695040"/>
                    <a:gd name="connsiteX2" fmla="*/ 1219200 w 1219200"/>
                    <a:gd name="connsiteY2" fmla="*/ 681183 h 695040"/>
                    <a:gd name="connsiteX3" fmla="*/ 374073 w 1219200"/>
                    <a:gd name="connsiteY3" fmla="*/ 695040 h 695040"/>
                    <a:gd name="connsiteX4" fmla="*/ 0 w 1219200"/>
                    <a:gd name="connsiteY4" fmla="*/ 249383 h 695040"/>
                    <a:gd name="connsiteX0" fmla="*/ 0 w 1357745"/>
                    <a:gd name="connsiteY0" fmla="*/ 263237 h 695040"/>
                    <a:gd name="connsiteX1" fmla="*/ 609603 w 1357745"/>
                    <a:gd name="connsiteY1" fmla="*/ 0 h 695040"/>
                    <a:gd name="connsiteX2" fmla="*/ 1357745 w 1357745"/>
                    <a:gd name="connsiteY2" fmla="*/ 681183 h 695040"/>
                    <a:gd name="connsiteX3" fmla="*/ 512618 w 1357745"/>
                    <a:gd name="connsiteY3" fmla="*/ 695040 h 695040"/>
                    <a:gd name="connsiteX4" fmla="*/ 0 w 1357745"/>
                    <a:gd name="connsiteY4" fmla="*/ 263237 h 695040"/>
                    <a:gd name="connsiteX0" fmla="*/ 0 w 1357745"/>
                    <a:gd name="connsiteY0" fmla="*/ 263237 h 722753"/>
                    <a:gd name="connsiteX1" fmla="*/ 609603 w 1357745"/>
                    <a:gd name="connsiteY1" fmla="*/ 0 h 722753"/>
                    <a:gd name="connsiteX2" fmla="*/ 1357745 w 1357745"/>
                    <a:gd name="connsiteY2" fmla="*/ 681183 h 722753"/>
                    <a:gd name="connsiteX3" fmla="*/ 498764 w 1357745"/>
                    <a:gd name="connsiteY3" fmla="*/ 722753 h 722753"/>
                    <a:gd name="connsiteX4" fmla="*/ 0 w 1357745"/>
                    <a:gd name="connsiteY4" fmla="*/ 263237 h 722753"/>
                    <a:gd name="connsiteX0" fmla="*/ 0 w 1357745"/>
                    <a:gd name="connsiteY0" fmla="*/ 387928 h 847444"/>
                    <a:gd name="connsiteX1" fmla="*/ 526476 w 1357745"/>
                    <a:gd name="connsiteY1" fmla="*/ 0 h 847444"/>
                    <a:gd name="connsiteX2" fmla="*/ 1357745 w 1357745"/>
                    <a:gd name="connsiteY2" fmla="*/ 805874 h 847444"/>
                    <a:gd name="connsiteX3" fmla="*/ 498764 w 1357745"/>
                    <a:gd name="connsiteY3" fmla="*/ 847444 h 847444"/>
                    <a:gd name="connsiteX4" fmla="*/ 0 w 1357745"/>
                    <a:gd name="connsiteY4" fmla="*/ 387928 h 847444"/>
                    <a:gd name="connsiteX0" fmla="*/ 0 w 1371602"/>
                    <a:gd name="connsiteY0" fmla="*/ 387928 h 847444"/>
                    <a:gd name="connsiteX1" fmla="*/ 526476 w 1371602"/>
                    <a:gd name="connsiteY1" fmla="*/ 0 h 847444"/>
                    <a:gd name="connsiteX2" fmla="*/ 1371602 w 1371602"/>
                    <a:gd name="connsiteY2" fmla="*/ 805874 h 847444"/>
                    <a:gd name="connsiteX3" fmla="*/ 498764 w 1371602"/>
                    <a:gd name="connsiteY3" fmla="*/ 847444 h 847444"/>
                    <a:gd name="connsiteX4" fmla="*/ 0 w 1371602"/>
                    <a:gd name="connsiteY4" fmla="*/ 387928 h 847444"/>
                    <a:gd name="connsiteX0" fmla="*/ 0 w 1768039"/>
                    <a:gd name="connsiteY0" fmla="*/ 14477 h 847444"/>
                    <a:gd name="connsiteX1" fmla="*/ 922913 w 1768039"/>
                    <a:gd name="connsiteY1" fmla="*/ 0 h 847444"/>
                    <a:gd name="connsiteX2" fmla="*/ 1768039 w 1768039"/>
                    <a:gd name="connsiteY2" fmla="*/ 805874 h 847444"/>
                    <a:gd name="connsiteX3" fmla="*/ 895201 w 1768039"/>
                    <a:gd name="connsiteY3" fmla="*/ 847444 h 847444"/>
                    <a:gd name="connsiteX4" fmla="*/ 0 w 1768039"/>
                    <a:gd name="connsiteY4" fmla="*/ 14477 h 847444"/>
                    <a:gd name="connsiteX0" fmla="*/ 0 w 1796358"/>
                    <a:gd name="connsiteY0" fmla="*/ 14477 h 847444"/>
                    <a:gd name="connsiteX1" fmla="*/ 922913 w 1796358"/>
                    <a:gd name="connsiteY1" fmla="*/ 0 h 847444"/>
                    <a:gd name="connsiteX2" fmla="*/ 1796358 w 1796358"/>
                    <a:gd name="connsiteY2" fmla="*/ 834600 h 847444"/>
                    <a:gd name="connsiteX3" fmla="*/ 895201 w 1796358"/>
                    <a:gd name="connsiteY3" fmla="*/ 847444 h 847444"/>
                    <a:gd name="connsiteX4" fmla="*/ 0 w 1796358"/>
                    <a:gd name="connsiteY4" fmla="*/ 14477 h 84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358" h="847444">
                      <a:moveTo>
                        <a:pt x="0" y="14477"/>
                      </a:moveTo>
                      <a:lnTo>
                        <a:pt x="922913" y="0"/>
                      </a:lnTo>
                      <a:lnTo>
                        <a:pt x="1796358" y="834600"/>
                      </a:lnTo>
                      <a:lnTo>
                        <a:pt x="895201" y="847444"/>
                      </a:lnTo>
                      <a:lnTo>
                        <a:pt x="0" y="14477"/>
                      </a:lnTo>
                      <a:close/>
                    </a:path>
                  </a:pathLst>
                </a:custGeom>
                <a:solidFill>
                  <a:srgbClr val="F5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8" name="Triángulo isósceles 7"/>
              <p:cNvSpPr/>
              <p:nvPr/>
            </p:nvSpPr>
            <p:spPr>
              <a:xfrm rot="5400000">
                <a:off x="-318078" y="281707"/>
                <a:ext cx="1011382" cy="458360"/>
              </a:xfrm>
              <a:custGeom>
                <a:avLst/>
                <a:gdLst>
                  <a:gd name="connsiteX0" fmla="*/ 0 w 1122221"/>
                  <a:gd name="connsiteY0" fmla="*/ 845127 h 845127"/>
                  <a:gd name="connsiteX1" fmla="*/ 561111 w 1122221"/>
                  <a:gd name="connsiteY1" fmla="*/ 0 h 845127"/>
                  <a:gd name="connsiteX2" fmla="*/ 1122221 w 1122221"/>
                  <a:gd name="connsiteY2" fmla="*/ 845127 h 845127"/>
                  <a:gd name="connsiteX3" fmla="*/ 0 w 1122221"/>
                  <a:gd name="connsiteY3" fmla="*/ 845127 h 845127"/>
                  <a:gd name="connsiteX0" fmla="*/ 0 w 1122221"/>
                  <a:gd name="connsiteY0" fmla="*/ 484909 h 484909"/>
                  <a:gd name="connsiteX1" fmla="*/ 671947 w 1122221"/>
                  <a:gd name="connsiteY1" fmla="*/ 0 h 484909"/>
                  <a:gd name="connsiteX2" fmla="*/ 1122221 w 1122221"/>
                  <a:gd name="connsiteY2" fmla="*/ 484909 h 484909"/>
                  <a:gd name="connsiteX3" fmla="*/ 0 w 1122221"/>
                  <a:gd name="connsiteY3" fmla="*/ 484909 h 484909"/>
                  <a:gd name="connsiteX0" fmla="*/ 0 w 1052948"/>
                  <a:gd name="connsiteY0" fmla="*/ 484909 h 512618"/>
                  <a:gd name="connsiteX1" fmla="*/ 671947 w 1052948"/>
                  <a:gd name="connsiteY1" fmla="*/ 0 h 512618"/>
                  <a:gd name="connsiteX2" fmla="*/ 1052948 w 1052948"/>
                  <a:gd name="connsiteY2" fmla="*/ 512618 h 512618"/>
                  <a:gd name="connsiteX3" fmla="*/ 0 w 1052948"/>
                  <a:gd name="connsiteY3" fmla="*/ 484909 h 512618"/>
                  <a:gd name="connsiteX0" fmla="*/ 0 w 1052948"/>
                  <a:gd name="connsiteY0" fmla="*/ 471054 h 498763"/>
                  <a:gd name="connsiteX1" fmla="*/ 630383 w 1052948"/>
                  <a:gd name="connsiteY1" fmla="*/ 0 h 498763"/>
                  <a:gd name="connsiteX2" fmla="*/ 1052948 w 1052948"/>
                  <a:gd name="connsiteY2" fmla="*/ 498763 h 498763"/>
                  <a:gd name="connsiteX3" fmla="*/ 0 w 1052948"/>
                  <a:gd name="connsiteY3" fmla="*/ 471054 h 498763"/>
                  <a:gd name="connsiteX0" fmla="*/ 0 w 1052951"/>
                  <a:gd name="connsiteY0" fmla="*/ 471054 h 484909"/>
                  <a:gd name="connsiteX1" fmla="*/ 630383 w 1052951"/>
                  <a:gd name="connsiteY1" fmla="*/ 0 h 484909"/>
                  <a:gd name="connsiteX2" fmla="*/ 1052951 w 1052951"/>
                  <a:gd name="connsiteY2" fmla="*/ 484909 h 484909"/>
                  <a:gd name="connsiteX3" fmla="*/ 0 w 1052951"/>
                  <a:gd name="connsiteY3" fmla="*/ 471054 h 484909"/>
                  <a:gd name="connsiteX0" fmla="*/ 0 w 1052951"/>
                  <a:gd name="connsiteY0" fmla="*/ 517855 h 531710"/>
                  <a:gd name="connsiteX1" fmla="*/ 529933 w 1052951"/>
                  <a:gd name="connsiteY1" fmla="*/ 0 h 531710"/>
                  <a:gd name="connsiteX2" fmla="*/ 1052951 w 1052951"/>
                  <a:gd name="connsiteY2" fmla="*/ 531710 h 531710"/>
                  <a:gd name="connsiteX3" fmla="*/ 0 w 1052951"/>
                  <a:gd name="connsiteY3" fmla="*/ 517855 h 531710"/>
                  <a:gd name="connsiteX0" fmla="*/ 0 w 1052951"/>
                  <a:gd name="connsiteY0" fmla="*/ 502255 h 516110"/>
                  <a:gd name="connsiteX1" fmla="*/ 501085 w 1052951"/>
                  <a:gd name="connsiteY1" fmla="*/ 0 h 516110"/>
                  <a:gd name="connsiteX2" fmla="*/ 1052951 w 1052951"/>
                  <a:gd name="connsiteY2" fmla="*/ 516110 h 516110"/>
                  <a:gd name="connsiteX3" fmla="*/ 0 w 1052951"/>
                  <a:gd name="connsiteY3" fmla="*/ 502255 h 516110"/>
                </a:gdLst>
                <a:ahLst/>
                <a:cxnLst>
                  <a:cxn ang="0">
                    <a:pos x="connsiteX0" y="connsiteY0"/>
                  </a:cxn>
                  <a:cxn ang="0">
                    <a:pos x="connsiteX1" y="connsiteY1"/>
                  </a:cxn>
                  <a:cxn ang="0">
                    <a:pos x="connsiteX2" y="connsiteY2"/>
                  </a:cxn>
                  <a:cxn ang="0">
                    <a:pos x="connsiteX3" y="connsiteY3"/>
                  </a:cxn>
                </a:cxnLst>
                <a:rect l="l" t="t" r="r" b="b"/>
                <a:pathLst>
                  <a:path w="1052951" h="516110">
                    <a:moveTo>
                      <a:pt x="0" y="502255"/>
                    </a:moveTo>
                    <a:lnTo>
                      <a:pt x="501085" y="0"/>
                    </a:lnTo>
                    <a:lnTo>
                      <a:pt x="1052951" y="516110"/>
                    </a:lnTo>
                    <a:lnTo>
                      <a:pt x="0" y="502255"/>
                    </a:lnTo>
                    <a:close/>
                  </a:path>
                </a:pathLst>
              </a:custGeom>
              <a:solidFill>
                <a:srgbClr val="0C4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0" name="Imagen 9" descr="C:\Users\UDInvestigaciones\Downloads\logo UDI azul-03.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4476" y="138545"/>
              <a:ext cx="2087524" cy="698947"/>
            </a:xfrm>
            <a:prstGeom prst="rect">
              <a:avLst/>
            </a:prstGeom>
            <a:noFill/>
            <a:ln>
              <a:noFill/>
            </a:ln>
          </p:spPr>
        </p:pic>
        <p:grpSp>
          <p:nvGrpSpPr>
            <p:cNvPr id="14" name="Grupo 13"/>
            <p:cNvGrpSpPr/>
            <p:nvPr/>
          </p:nvGrpSpPr>
          <p:grpSpPr>
            <a:xfrm>
              <a:off x="0" y="5756468"/>
              <a:ext cx="12345839" cy="1445824"/>
              <a:chOff x="0" y="5756468"/>
              <a:chExt cx="12345839" cy="1445824"/>
            </a:xfrm>
          </p:grpSpPr>
          <p:sp>
            <p:nvSpPr>
              <p:cNvPr id="12" name="Rectángulo 11"/>
              <p:cNvSpPr/>
              <p:nvPr/>
            </p:nvSpPr>
            <p:spPr>
              <a:xfrm>
                <a:off x="0" y="6315981"/>
                <a:ext cx="12192000" cy="442913"/>
              </a:xfrm>
              <a:prstGeom prst="rect">
                <a:avLst/>
              </a:prstGeom>
              <a:solidFill>
                <a:srgbClr val="258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1400" b="1" dirty="0">
                  <a:solidFill>
                    <a:schemeClr val="bg1"/>
                  </a:solidFill>
                  <a:latin typeface="Raleway" panose="020B0003030101060003" pitchFamily="34" charset="0"/>
                </a:endParaRPr>
              </a:p>
            </p:txBody>
          </p:sp>
          <p:sp>
            <p:nvSpPr>
              <p:cNvPr id="13" name="Triángulo isósceles 12"/>
              <p:cNvSpPr/>
              <p:nvPr/>
            </p:nvSpPr>
            <p:spPr>
              <a:xfrm rot="7125483">
                <a:off x="11136179" y="5992632"/>
                <a:ext cx="1445824" cy="973496"/>
              </a:xfrm>
              <a:custGeom>
                <a:avLst/>
                <a:gdLst>
                  <a:gd name="connsiteX0" fmla="*/ 0 w 1043762"/>
                  <a:gd name="connsiteY0" fmla="*/ 973496 h 973496"/>
                  <a:gd name="connsiteX1" fmla="*/ 521881 w 1043762"/>
                  <a:gd name="connsiteY1" fmla="*/ 0 h 973496"/>
                  <a:gd name="connsiteX2" fmla="*/ 1043762 w 1043762"/>
                  <a:gd name="connsiteY2" fmla="*/ 973496 h 973496"/>
                  <a:gd name="connsiteX3" fmla="*/ 0 w 1043762"/>
                  <a:gd name="connsiteY3" fmla="*/ 973496 h 973496"/>
                  <a:gd name="connsiteX0" fmla="*/ 0 w 1445824"/>
                  <a:gd name="connsiteY0" fmla="*/ 482225 h 973496"/>
                  <a:gd name="connsiteX1" fmla="*/ 923943 w 1445824"/>
                  <a:gd name="connsiteY1" fmla="*/ 0 h 973496"/>
                  <a:gd name="connsiteX2" fmla="*/ 1445824 w 1445824"/>
                  <a:gd name="connsiteY2" fmla="*/ 973496 h 973496"/>
                  <a:gd name="connsiteX3" fmla="*/ 0 w 1445824"/>
                  <a:gd name="connsiteY3" fmla="*/ 482225 h 973496"/>
                </a:gdLst>
                <a:ahLst/>
                <a:cxnLst>
                  <a:cxn ang="0">
                    <a:pos x="connsiteX0" y="connsiteY0"/>
                  </a:cxn>
                  <a:cxn ang="0">
                    <a:pos x="connsiteX1" y="connsiteY1"/>
                  </a:cxn>
                  <a:cxn ang="0">
                    <a:pos x="connsiteX2" y="connsiteY2"/>
                  </a:cxn>
                  <a:cxn ang="0">
                    <a:pos x="connsiteX3" y="connsiteY3"/>
                  </a:cxn>
                </a:cxnLst>
                <a:rect l="l" t="t" r="r" b="b"/>
                <a:pathLst>
                  <a:path w="1445824" h="973496">
                    <a:moveTo>
                      <a:pt x="0" y="482225"/>
                    </a:moveTo>
                    <a:lnTo>
                      <a:pt x="923943" y="0"/>
                    </a:lnTo>
                    <a:lnTo>
                      <a:pt x="1445824" y="973496"/>
                    </a:lnTo>
                    <a:lnTo>
                      <a:pt x="0" y="482225"/>
                    </a:lnTo>
                    <a:close/>
                  </a:path>
                </a:pathLst>
              </a:custGeom>
              <a:solidFill>
                <a:srgbClr val="F5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sp>
        <p:nvSpPr>
          <p:cNvPr id="18" name="CuadroTexto 17"/>
          <p:cNvSpPr txBox="1"/>
          <p:nvPr/>
        </p:nvSpPr>
        <p:spPr>
          <a:xfrm>
            <a:off x="6239362" y="2246557"/>
            <a:ext cx="5428343" cy="4524315"/>
          </a:xfrm>
          <a:prstGeom prst="rect">
            <a:avLst/>
          </a:prstGeom>
          <a:solidFill>
            <a:schemeClr val="tx1">
              <a:alpha val="95000"/>
            </a:schemeClr>
          </a:solidFill>
        </p:spPr>
        <p:txBody>
          <a:bodyPr wrap="square" rtlCol="0">
            <a:spAutoFit/>
          </a:bodyPr>
          <a:lstStyle/>
          <a:p>
            <a:pPr algn="ctr"/>
            <a:r>
              <a:rPr lang="es-CO" dirty="0">
                <a:solidFill>
                  <a:schemeClr val="bg1"/>
                </a:solidFill>
                <a:latin typeface="Raleway" panose="020B0003030101060003" pitchFamily="34" charset="0"/>
              </a:rPr>
              <a:t>Sustentación del Proyecto de Grado</a:t>
            </a:r>
          </a:p>
          <a:p>
            <a:pPr algn="ctr"/>
            <a:r>
              <a:rPr lang="es-CO" dirty="0" err="1">
                <a:solidFill>
                  <a:schemeClr val="bg1"/>
                </a:solidFill>
                <a:latin typeface="Raleway" panose="020B0003030101060003" pitchFamily="34" charset="0"/>
              </a:rPr>
              <a:t>XXXXXXXX</a:t>
            </a:r>
            <a:r>
              <a:rPr lang="es-CO" dirty="0">
                <a:solidFill>
                  <a:schemeClr val="bg1"/>
                </a:solidFill>
                <a:latin typeface="Raleway" panose="020B0003030101060003" pitchFamily="34" charset="0"/>
              </a:rPr>
              <a:t> (Incluir el título)</a:t>
            </a:r>
          </a:p>
          <a:p>
            <a:pPr algn="ctr"/>
            <a:endParaRPr lang="es-CO" dirty="0">
              <a:solidFill>
                <a:schemeClr val="bg1"/>
              </a:solidFill>
              <a:latin typeface="Raleway" panose="020B0003030101060003" pitchFamily="34" charset="0"/>
            </a:endParaRPr>
          </a:p>
          <a:p>
            <a:pPr algn="ctr"/>
            <a:r>
              <a:rPr lang="es-CO" dirty="0">
                <a:solidFill>
                  <a:schemeClr val="bg1"/>
                </a:solidFill>
                <a:latin typeface="Raleway" panose="020B0003030101060003" pitchFamily="34" charset="0"/>
              </a:rPr>
              <a:t>Autores:</a:t>
            </a:r>
          </a:p>
          <a:p>
            <a:pPr algn="ctr"/>
            <a:r>
              <a:rPr lang="es-CO" dirty="0" err="1">
                <a:solidFill>
                  <a:schemeClr val="bg1"/>
                </a:solidFill>
                <a:latin typeface="Raleway" panose="020B0003030101060003" pitchFamily="34" charset="0"/>
              </a:rPr>
              <a:t>XXXXXXXXXXXXXX</a:t>
            </a:r>
            <a:endParaRPr lang="es-CO" dirty="0">
              <a:solidFill>
                <a:schemeClr val="bg1"/>
              </a:solidFill>
              <a:latin typeface="Raleway" panose="020B0003030101060003" pitchFamily="34" charset="0"/>
            </a:endParaRPr>
          </a:p>
          <a:p>
            <a:pPr algn="ctr"/>
            <a:r>
              <a:rPr lang="es-CO" dirty="0">
                <a:solidFill>
                  <a:schemeClr val="bg1"/>
                </a:solidFill>
                <a:latin typeface="Raleway" panose="020B0003030101060003" pitchFamily="34" charset="0"/>
              </a:rPr>
              <a:t>(Nombres y apellidos de los autores)</a:t>
            </a:r>
          </a:p>
          <a:p>
            <a:pPr algn="ctr"/>
            <a:endParaRPr lang="es-CO" dirty="0">
              <a:solidFill>
                <a:schemeClr val="bg1"/>
              </a:solidFill>
              <a:latin typeface="Raleway" panose="020B0003030101060003" pitchFamily="34" charset="0"/>
            </a:endParaRPr>
          </a:p>
          <a:p>
            <a:pPr algn="ctr"/>
            <a:r>
              <a:rPr lang="es-CO" dirty="0">
                <a:solidFill>
                  <a:schemeClr val="bg1"/>
                </a:solidFill>
                <a:latin typeface="Raleway" panose="020B0003030101060003" pitchFamily="34" charset="0"/>
              </a:rPr>
              <a:t>Director Disciplinar:</a:t>
            </a:r>
          </a:p>
          <a:p>
            <a:pPr algn="ctr"/>
            <a:r>
              <a:rPr lang="es-CO" dirty="0">
                <a:solidFill>
                  <a:schemeClr val="bg1"/>
                </a:solidFill>
                <a:latin typeface="Raleway" panose="020B0003030101060003" pitchFamily="34" charset="0"/>
              </a:rPr>
              <a:t>(Nombres y apellidos</a:t>
            </a:r>
          </a:p>
          <a:p>
            <a:pPr algn="ctr"/>
            <a:r>
              <a:rPr lang="es-CO" dirty="0">
                <a:solidFill>
                  <a:schemeClr val="bg1"/>
                </a:solidFill>
                <a:latin typeface="Raleway" panose="020B0003030101060003" pitchFamily="34" charset="0"/>
              </a:rPr>
              <a:t>Máximo título académico obtenido)</a:t>
            </a:r>
          </a:p>
          <a:p>
            <a:pPr algn="ctr"/>
            <a:endParaRPr lang="es-CO" dirty="0">
              <a:solidFill>
                <a:schemeClr val="bg1"/>
              </a:solidFill>
              <a:latin typeface="Raleway" panose="020B0003030101060003" pitchFamily="34" charset="0"/>
            </a:endParaRPr>
          </a:p>
          <a:p>
            <a:pPr algn="ctr"/>
            <a:r>
              <a:rPr lang="es-CO" dirty="0">
                <a:solidFill>
                  <a:schemeClr val="bg1"/>
                </a:solidFill>
                <a:latin typeface="Raleway" panose="020B0003030101060003" pitchFamily="34" charset="0"/>
              </a:rPr>
              <a:t>Asesor Metodológico:</a:t>
            </a:r>
          </a:p>
          <a:p>
            <a:pPr algn="ctr"/>
            <a:r>
              <a:rPr lang="es-CO" dirty="0">
                <a:solidFill>
                  <a:schemeClr val="bg1"/>
                </a:solidFill>
                <a:latin typeface="Raleway" panose="020B0003030101060003" pitchFamily="34" charset="0"/>
              </a:rPr>
              <a:t>(Nombres y apellidos</a:t>
            </a:r>
          </a:p>
          <a:p>
            <a:pPr algn="ctr"/>
            <a:r>
              <a:rPr lang="es-CO" dirty="0">
                <a:solidFill>
                  <a:schemeClr val="bg1"/>
                </a:solidFill>
                <a:latin typeface="Raleway" panose="020B0003030101060003" pitchFamily="34" charset="0"/>
              </a:rPr>
              <a:t>Máximo título académico obtenido)</a:t>
            </a:r>
          </a:p>
          <a:p>
            <a:pPr algn="ctr"/>
            <a:endParaRPr lang="es-CO" dirty="0">
              <a:solidFill>
                <a:schemeClr val="bg1"/>
              </a:solidFill>
              <a:latin typeface="Raleway" panose="020B0003030101060003" pitchFamily="34" charset="0"/>
            </a:endParaRPr>
          </a:p>
          <a:p>
            <a:pPr algn="ctr"/>
            <a:r>
              <a:rPr lang="es-CO" dirty="0">
                <a:solidFill>
                  <a:schemeClr val="bg1"/>
                </a:solidFill>
                <a:latin typeface="Raleway" panose="020B0003030101060003" pitchFamily="34" charset="0"/>
              </a:rPr>
              <a:t>Programa </a:t>
            </a:r>
            <a:r>
              <a:rPr lang="es-CO" dirty="0" err="1">
                <a:solidFill>
                  <a:schemeClr val="bg1"/>
                </a:solidFill>
                <a:latin typeface="Raleway" panose="020B0003030101060003" pitchFamily="34" charset="0"/>
              </a:rPr>
              <a:t>XXXXXXXXXXXXX</a:t>
            </a:r>
            <a:endParaRPr lang="es-CO" dirty="0">
              <a:solidFill>
                <a:schemeClr val="bg1"/>
              </a:solidFill>
              <a:latin typeface="Raleway" panose="020B0003030101060003" pitchFamily="34" charset="0"/>
            </a:endParaRPr>
          </a:p>
        </p:txBody>
      </p:sp>
      <p:sp>
        <p:nvSpPr>
          <p:cNvPr id="3" name="CuadroTexto 2"/>
          <p:cNvSpPr txBox="1"/>
          <p:nvPr/>
        </p:nvSpPr>
        <p:spPr>
          <a:xfrm>
            <a:off x="792326" y="749042"/>
            <a:ext cx="2643672" cy="261610"/>
          </a:xfrm>
          <a:prstGeom prst="rect">
            <a:avLst/>
          </a:prstGeom>
          <a:noFill/>
        </p:spPr>
        <p:txBody>
          <a:bodyPr wrap="none" rtlCol="0">
            <a:spAutoFit/>
          </a:bodyPr>
          <a:lstStyle/>
          <a:p>
            <a:r>
              <a:rPr lang="es-CO" sz="1100" dirty="0"/>
              <a:t>Imagen de </a:t>
            </a:r>
            <a:r>
              <a:rPr lang="es-CO" sz="1100" u="sng" dirty="0">
                <a:hlinkClick r:id="rId5"/>
              </a:rPr>
              <a:t>ElasticComputeFarm</a:t>
            </a:r>
            <a:r>
              <a:rPr lang="es-CO" sz="1100" dirty="0"/>
              <a:t> en </a:t>
            </a:r>
            <a:r>
              <a:rPr lang="es-CO" sz="1100" u="sng" dirty="0">
                <a:solidFill>
                  <a:schemeClr val="bg1"/>
                </a:solidFill>
                <a:hlinkClick r:id="rId6"/>
              </a:rPr>
              <a:t>Pixabay</a:t>
            </a:r>
            <a:endParaRPr lang="es-CO" sz="1100" dirty="0">
              <a:solidFill>
                <a:schemeClr val="bg1"/>
              </a:solidFill>
            </a:endParaRPr>
          </a:p>
        </p:txBody>
      </p:sp>
    </p:spTree>
    <p:extLst>
      <p:ext uri="{BB962C8B-B14F-4D97-AF65-F5344CB8AC3E}">
        <p14:creationId xmlns:p14="http://schemas.microsoft.com/office/powerpoint/2010/main" val="1623316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31825"/>
            <a:ext cx="10515600" cy="1325563"/>
          </a:xfrm>
        </p:spPr>
        <p:txBody>
          <a:bodyPr/>
          <a:lstStyle/>
          <a:p>
            <a:r>
              <a:rPr lang="es-CO" dirty="0">
                <a:latin typeface="Raleway" panose="020B0003030101060003" pitchFamily="34" charset="0"/>
              </a:rPr>
              <a:t>Procesos llevados a cabo durante la ejecución del Proyecto</a:t>
            </a:r>
          </a:p>
        </p:txBody>
      </p:sp>
      <p:sp>
        <p:nvSpPr>
          <p:cNvPr id="3" name="Marcador de contenido 2"/>
          <p:cNvSpPr>
            <a:spLocks noGrp="1"/>
          </p:cNvSpPr>
          <p:nvPr>
            <p:ph idx="1"/>
          </p:nvPr>
        </p:nvSpPr>
        <p:spPr>
          <a:xfrm>
            <a:off x="838200" y="2065337"/>
            <a:ext cx="10515600" cy="4351338"/>
          </a:xfrm>
        </p:spPr>
        <p:txBody>
          <a:bodyPr/>
          <a:lstStyle/>
          <a:p>
            <a:endParaRPr lang="es-CO" dirty="0">
              <a:latin typeface="Raleway" panose="020B0003030101060003" pitchFamily="34" charset="0"/>
            </a:endParaRPr>
          </a:p>
        </p:txBody>
      </p:sp>
      <p:sp>
        <p:nvSpPr>
          <p:cNvPr id="4" name="Marcador de número de diapositiva 3"/>
          <p:cNvSpPr>
            <a:spLocks noGrp="1"/>
          </p:cNvSpPr>
          <p:nvPr>
            <p:ph type="sldNum" sz="quarter" idx="12"/>
          </p:nvPr>
        </p:nvSpPr>
        <p:spPr/>
        <p:txBody>
          <a:bodyPr/>
          <a:lstStyle/>
          <a:p>
            <a:fld id="{BAC39DC0-7A93-4ECF-9897-D919FA7409B3}" type="slidenum">
              <a:rPr lang="es-CO" smtClean="0"/>
              <a:pPr/>
              <a:t>10</a:t>
            </a:fld>
            <a:endParaRPr lang="es-CO" dirty="0"/>
          </a:p>
        </p:txBody>
      </p:sp>
    </p:spTree>
    <p:extLst>
      <p:ext uri="{BB962C8B-B14F-4D97-AF65-F5344CB8AC3E}">
        <p14:creationId xmlns:p14="http://schemas.microsoft.com/office/powerpoint/2010/main" val="1738808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213"/>
            <a:ext cx="12192000" cy="6857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11441" r="2992" b="24774"/>
          <a:stretch/>
        </p:blipFill>
        <p:spPr>
          <a:xfrm>
            <a:off x="-41566" y="962526"/>
            <a:ext cx="12241588" cy="5366085"/>
          </a:xfrm>
          <a:prstGeom prst="rect">
            <a:avLst/>
          </a:prstGeom>
        </p:spPr>
      </p:pic>
      <p:sp>
        <p:nvSpPr>
          <p:cNvPr id="2" name="Rectángulo 1"/>
          <p:cNvSpPr/>
          <p:nvPr/>
        </p:nvSpPr>
        <p:spPr>
          <a:xfrm>
            <a:off x="7329055" y="5343292"/>
            <a:ext cx="4862945" cy="972689"/>
          </a:xfrm>
          <a:custGeom>
            <a:avLst/>
            <a:gdLst>
              <a:gd name="connsiteX0" fmla="*/ 0 w 4862945"/>
              <a:gd name="connsiteY0" fmla="*/ 0 h 958835"/>
              <a:gd name="connsiteX1" fmla="*/ 4862945 w 4862945"/>
              <a:gd name="connsiteY1" fmla="*/ 0 h 958835"/>
              <a:gd name="connsiteX2" fmla="*/ 4862945 w 4862945"/>
              <a:gd name="connsiteY2" fmla="*/ 958835 h 958835"/>
              <a:gd name="connsiteX3" fmla="*/ 0 w 4862945"/>
              <a:gd name="connsiteY3" fmla="*/ 958835 h 958835"/>
              <a:gd name="connsiteX4" fmla="*/ 0 w 4862945"/>
              <a:gd name="connsiteY4" fmla="*/ 0 h 958835"/>
              <a:gd name="connsiteX0" fmla="*/ 817418 w 4862945"/>
              <a:gd name="connsiteY0" fmla="*/ 0 h 972689"/>
              <a:gd name="connsiteX1" fmla="*/ 4862945 w 4862945"/>
              <a:gd name="connsiteY1" fmla="*/ 13854 h 972689"/>
              <a:gd name="connsiteX2" fmla="*/ 4862945 w 4862945"/>
              <a:gd name="connsiteY2" fmla="*/ 972689 h 972689"/>
              <a:gd name="connsiteX3" fmla="*/ 0 w 4862945"/>
              <a:gd name="connsiteY3" fmla="*/ 972689 h 972689"/>
              <a:gd name="connsiteX4" fmla="*/ 817418 w 4862945"/>
              <a:gd name="connsiteY4" fmla="*/ 0 h 97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945" h="972689">
                <a:moveTo>
                  <a:pt x="817418" y="0"/>
                </a:moveTo>
                <a:lnTo>
                  <a:pt x="4862945" y="13854"/>
                </a:lnTo>
                <a:lnTo>
                  <a:pt x="4862945" y="972689"/>
                </a:lnTo>
                <a:lnTo>
                  <a:pt x="0" y="972689"/>
                </a:lnTo>
                <a:lnTo>
                  <a:pt x="817418" y="0"/>
                </a:lnTo>
                <a:close/>
              </a:path>
            </a:pathLst>
          </a:custGeom>
          <a:solidFill>
            <a:srgbClr val="0C4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Raleway" panose="020B0503030101060003" pitchFamily="34" charset="0"/>
              </a:rPr>
              <a:t>5. RESULTADOS</a:t>
            </a:r>
            <a:endParaRPr lang="es-CO" sz="1600" b="1" dirty="0">
              <a:latin typeface="Raleway" panose="020B0003030101060003" pitchFamily="34" charset="0"/>
            </a:endParaRPr>
          </a:p>
        </p:txBody>
      </p:sp>
      <p:grpSp>
        <p:nvGrpSpPr>
          <p:cNvPr id="16" name="Grupo 15"/>
          <p:cNvGrpSpPr/>
          <p:nvPr/>
        </p:nvGrpSpPr>
        <p:grpSpPr>
          <a:xfrm>
            <a:off x="-41567" y="5196"/>
            <a:ext cx="12387406" cy="7197096"/>
            <a:chOff x="-41567" y="5196"/>
            <a:chExt cx="12387406" cy="7197096"/>
          </a:xfrm>
        </p:grpSpPr>
        <p:grpSp>
          <p:nvGrpSpPr>
            <p:cNvPr id="9" name="Grupo 8"/>
            <p:cNvGrpSpPr/>
            <p:nvPr/>
          </p:nvGrpSpPr>
          <p:grpSpPr>
            <a:xfrm>
              <a:off x="-41567" y="5196"/>
              <a:ext cx="10385142" cy="1891149"/>
              <a:chOff x="-41567" y="5196"/>
              <a:chExt cx="10385142" cy="1891149"/>
            </a:xfrm>
          </p:grpSpPr>
          <p:grpSp>
            <p:nvGrpSpPr>
              <p:cNvPr id="7" name="Grupo 6"/>
              <p:cNvGrpSpPr/>
              <p:nvPr/>
            </p:nvGrpSpPr>
            <p:grpSpPr>
              <a:xfrm>
                <a:off x="-41565" y="5196"/>
                <a:ext cx="10385140" cy="1891149"/>
                <a:chOff x="-21940" y="0"/>
                <a:chExt cx="10385140" cy="1891149"/>
              </a:xfrm>
            </p:grpSpPr>
            <p:sp>
              <p:nvSpPr>
                <p:cNvPr id="4" name="Rectángulo 3"/>
                <p:cNvSpPr/>
                <p:nvPr/>
              </p:nvSpPr>
              <p:spPr>
                <a:xfrm>
                  <a:off x="0" y="0"/>
                  <a:ext cx="10363200" cy="1011382"/>
                </a:xfrm>
                <a:custGeom>
                  <a:avLst/>
                  <a:gdLst>
                    <a:gd name="connsiteX0" fmla="*/ 0 w 10363200"/>
                    <a:gd name="connsiteY0" fmla="*/ 0 h 831273"/>
                    <a:gd name="connsiteX1" fmla="*/ 10363200 w 10363200"/>
                    <a:gd name="connsiteY1" fmla="*/ 0 h 831273"/>
                    <a:gd name="connsiteX2" fmla="*/ 10363200 w 10363200"/>
                    <a:gd name="connsiteY2" fmla="*/ 831273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587346 w 10363200"/>
                    <a:gd name="connsiteY2" fmla="*/ 817419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407237 w 10363200"/>
                    <a:gd name="connsiteY2" fmla="*/ 783884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407237 w 10363200"/>
                    <a:gd name="connsiteY2" fmla="*/ 783884 h 831273"/>
                    <a:gd name="connsiteX3" fmla="*/ 775855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392723 w 10363200"/>
                    <a:gd name="connsiteY2" fmla="*/ 819672 h 831273"/>
                    <a:gd name="connsiteX3" fmla="*/ 775855 w 10363200"/>
                    <a:gd name="connsiteY3" fmla="*/ 831273 h 831273"/>
                    <a:gd name="connsiteX4" fmla="*/ 0 w 10363200"/>
                    <a:gd name="connsiteY4" fmla="*/ 0 h 831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200" h="831273">
                      <a:moveTo>
                        <a:pt x="0" y="0"/>
                      </a:moveTo>
                      <a:lnTo>
                        <a:pt x="10363200" y="0"/>
                      </a:lnTo>
                      <a:lnTo>
                        <a:pt x="9392723" y="819672"/>
                      </a:lnTo>
                      <a:lnTo>
                        <a:pt x="775855" y="831273"/>
                      </a:lnTo>
                      <a:lnTo>
                        <a:pt x="0" y="0"/>
                      </a:lnTo>
                      <a:close/>
                    </a:path>
                  </a:pathLst>
                </a:custGeom>
                <a:solidFill>
                  <a:srgbClr val="258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5"/>
                <p:cNvSpPr/>
                <p:nvPr/>
              </p:nvSpPr>
              <p:spPr>
                <a:xfrm rot="5400000">
                  <a:off x="-492130" y="603539"/>
                  <a:ext cx="1757800" cy="817420"/>
                </a:xfrm>
                <a:custGeom>
                  <a:avLst/>
                  <a:gdLst>
                    <a:gd name="connsiteX0" fmla="*/ 0 w 775855"/>
                    <a:gd name="connsiteY0" fmla="*/ 0 h 1360055"/>
                    <a:gd name="connsiteX1" fmla="*/ 775855 w 775855"/>
                    <a:gd name="connsiteY1" fmla="*/ 0 h 1360055"/>
                    <a:gd name="connsiteX2" fmla="*/ 775855 w 775855"/>
                    <a:gd name="connsiteY2" fmla="*/ 1360055 h 1360055"/>
                    <a:gd name="connsiteX3" fmla="*/ 0 w 775855"/>
                    <a:gd name="connsiteY3" fmla="*/ 1360055 h 1360055"/>
                    <a:gd name="connsiteX4" fmla="*/ 0 w 775855"/>
                    <a:gd name="connsiteY4" fmla="*/ 0 h 1360055"/>
                    <a:gd name="connsiteX0" fmla="*/ 0 w 1219200"/>
                    <a:gd name="connsiteY0" fmla="*/ 914400 h 1360055"/>
                    <a:gd name="connsiteX1" fmla="*/ 1219200 w 1219200"/>
                    <a:gd name="connsiteY1" fmla="*/ 0 h 1360055"/>
                    <a:gd name="connsiteX2" fmla="*/ 1219200 w 1219200"/>
                    <a:gd name="connsiteY2" fmla="*/ 1360055 h 1360055"/>
                    <a:gd name="connsiteX3" fmla="*/ 443345 w 1219200"/>
                    <a:gd name="connsiteY3" fmla="*/ 1360055 h 1360055"/>
                    <a:gd name="connsiteX4" fmla="*/ 0 w 1219200"/>
                    <a:gd name="connsiteY4" fmla="*/ 914400 h 1360055"/>
                    <a:gd name="connsiteX0" fmla="*/ 0 w 1219200"/>
                    <a:gd name="connsiteY0" fmla="*/ 914400 h 1373912"/>
                    <a:gd name="connsiteX1" fmla="*/ 1219200 w 1219200"/>
                    <a:gd name="connsiteY1" fmla="*/ 0 h 1373912"/>
                    <a:gd name="connsiteX2" fmla="*/ 1219200 w 1219200"/>
                    <a:gd name="connsiteY2" fmla="*/ 1360055 h 1373912"/>
                    <a:gd name="connsiteX3" fmla="*/ 374073 w 1219200"/>
                    <a:gd name="connsiteY3" fmla="*/ 1373912 h 1373912"/>
                    <a:gd name="connsiteX4" fmla="*/ 0 w 1219200"/>
                    <a:gd name="connsiteY4" fmla="*/ 914400 h 1373912"/>
                    <a:gd name="connsiteX0" fmla="*/ 0 w 1219200"/>
                    <a:gd name="connsiteY0" fmla="*/ 928255 h 1373912"/>
                    <a:gd name="connsiteX1" fmla="*/ 1219200 w 1219200"/>
                    <a:gd name="connsiteY1" fmla="*/ 0 h 1373912"/>
                    <a:gd name="connsiteX2" fmla="*/ 1219200 w 1219200"/>
                    <a:gd name="connsiteY2" fmla="*/ 1360055 h 1373912"/>
                    <a:gd name="connsiteX3" fmla="*/ 374073 w 1219200"/>
                    <a:gd name="connsiteY3" fmla="*/ 1373912 h 1373912"/>
                    <a:gd name="connsiteX4" fmla="*/ 0 w 1219200"/>
                    <a:gd name="connsiteY4" fmla="*/ 928255 h 1373912"/>
                    <a:gd name="connsiteX0" fmla="*/ 0 w 1219200"/>
                    <a:gd name="connsiteY0" fmla="*/ 290946 h 736603"/>
                    <a:gd name="connsiteX1" fmla="*/ 471055 w 1219200"/>
                    <a:gd name="connsiteY1" fmla="*/ 0 h 736603"/>
                    <a:gd name="connsiteX2" fmla="*/ 1219200 w 1219200"/>
                    <a:gd name="connsiteY2" fmla="*/ 722746 h 736603"/>
                    <a:gd name="connsiteX3" fmla="*/ 374073 w 1219200"/>
                    <a:gd name="connsiteY3" fmla="*/ 736603 h 736603"/>
                    <a:gd name="connsiteX4" fmla="*/ 0 w 1219200"/>
                    <a:gd name="connsiteY4" fmla="*/ 290946 h 736603"/>
                    <a:gd name="connsiteX0" fmla="*/ 0 w 1219200"/>
                    <a:gd name="connsiteY0" fmla="*/ 249383 h 695040"/>
                    <a:gd name="connsiteX1" fmla="*/ 471058 w 1219200"/>
                    <a:gd name="connsiteY1" fmla="*/ 0 h 695040"/>
                    <a:gd name="connsiteX2" fmla="*/ 1219200 w 1219200"/>
                    <a:gd name="connsiteY2" fmla="*/ 681183 h 695040"/>
                    <a:gd name="connsiteX3" fmla="*/ 374073 w 1219200"/>
                    <a:gd name="connsiteY3" fmla="*/ 695040 h 695040"/>
                    <a:gd name="connsiteX4" fmla="*/ 0 w 1219200"/>
                    <a:gd name="connsiteY4" fmla="*/ 249383 h 695040"/>
                    <a:gd name="connsiteX0" fmla="*/ 0 w 1357745"/>
                    <a:gd name="connsiteY0" fmla="*/ 263237 h 695040"/>
                    <a:gd name="connsiteX1" fmla="*/ 609603 w 1357745"/>
                    <a:gd name="connsiteY1" fmla="*/ 0 h 695040"/>
                    <a:gd name="connsiteX2" fmla="*/ 1357745 w 1357745"/>
                    <a:gd name="connsiteY2" fmla="*/ 681183 h 695040"/>
                    <a:gd name="connsiteX3" fmla="*/ 512618 w 1357745"/>
                    <a:gd name="connsiteY3" fmla="*/ 695040 h 695040"/>
                    <a:gd name="connsiteX4" fmla="*/ 0 w 1357745"/>
                    <a:gd name="connsiteY4" fmla="*/ 263237 h 695040"/>
                    <a:gd name="connsiteX0" fmla="*/ 0 w 1357745"/>
                    <a:gd name="connsiteY0" fmla="*/ 263237 h 722753"/>
                    <a:gd name="connsiteX1" fmla="*/ 609603 w 1357745"/>
                    <a:gd name="connsiteY1" fmla="*/ 0 h 722753"/>
                    <a:gd name="connsiteX2" fmla="*/ 1357745 w 1357745"/>
                    <a:gd name="connsiteY2" fmla="*/ 681183 h 722753"/>
                    <a:gd name="connsiteX3" fmla="*/ 498764 w 1357745"/>
                    <a:gd name="connsiteY3" fmla="*/ 722753 h 722753"/>
                    <a:gd name="connsiteX4" fmla="*/ 0 w 1357745"/>
                    <a:gd name="connsiteY4" fmla="*/ 263237 h 722753"/>
                    <a:gd name="connsiteX0" fmla="*/ 0 w 1357745"/>
                    <a:gd name="connsiteY0" fmla="*/ 387928 h 847444"/>
                    <a:gd name="connsiteX1" fmla="*/ 526476 w 1357745"/>
                    <a:gd name="connsiteY1" fmla="*/ 0 h 847444"/>
                    <a:gd name="connsiteX2" fmla="*/ 1357745 w 1357745"/>
                    <a:gd name="connsiteY2" fmla="*/ 805874 h 847444"/>
                    <a:gd name="connsiteX3" fmla="*/ 498764 w 1357745"/>
                    <a:gd name="connsiteY3" fmla="*/ 847444 h 847444"/>
                    <a:gd name="connsiteX4" fmla="*/ 0 w 1357745"/>
                    <a:gd name="connsiteY4" fmla="*/ 387928 h 847444"/>
                    <a:gd name="connsiteX0" fmla="*/ 0 w 1371602"/>
                    <a:gd name="connsiteY0" fmla="*/ 387928 h 847444"/>
                    <a:gd name="connsiteX1" fmla="*/ 526476 w 1371602"/>
                    <a:gd name="connsiteY1" fmla="*/ 0 h 847444"/>
                    <a:gd name="connsiteX2" fmla="*/ 1371602 w 1371602"/>
                    <a:gd name="connsiteY2" fmla="*/ 805874 h 847444"/>
                    <a:gd name="connsiteX3" fmla="*/ 498764 w 1371602"/>
                    <a:gd name="connsiteY3" fmla="*/ 847444 h 847444"/>
                    <a:gd name="connsiteX4" fmla="*/ 0 w 1371602"/>
                    <a:gd name="connsiteY4" fmla="*/ 387928 h 847444"/>
                    <a:gd name="connsiteX0" fmla="*/ 0 w 1768039"/>
                    <a:gd name="connsiteY0" fmla="*/ 14477 h 847444"/>
                    <a:gd name="connsiteX1" fmla="*/ 922913 w 1768039"/>
                    <a:gd name="connsiteY1" fmla="*/ 0 h 847444"/>
                    <a:gd name="connsiteX2" fmla="*/ 1768039 w 1768039"/>
                    <a:gd name="connsiteY2" fmla="*/ 805874 h 847444"/>
                    <a:gd name="connsiteX3" fmla="*/ 895201 w 1768039"/>
                    <a:gd name="connsiteY3" fmla="*/ 847444 h 847444"/>
                    <a:gd name="connsiteX4" fmla="*/ 0 w 1768039"/>
                    <a:gd name="connsiteY4" fmla="*/ 14477 h 847444"/>
                    <a:gd name="connsiteX0" fmla="*/ 0 w 1796358"/>
                    <a:gd name="connsiteY0" fmla="*/ 14477 h 847444"/>
                    <a:gd name="connsiteX1" fmla="*/ 922913 w 1796358"/>
                    <a:gd name="connsiteY1" fmla="*/ 0 h 847444"/>
                    <a:gd name="connsiteX2" fmla="*/ 1796358 w 1796358"/>
                    <a:gd name="connsiteY2" fmla="*/ 834600 h 847444"/>
                    <a:gd name="connsiteX3" fmla="*/ 895201 w 1796358"/>
                    <a:gd name="connsiteY3" fmla="*/ 847444 h 847444"/>
                    <a:gd name="connsiteX4" fmla="*/ 0 w 1796358"/>
                    <a:gd name="connsiteY4" fmla="*/ 14477 h 84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358" h="847444">
                      <a:moveTo>
                        <a:pt x="0" y="14477"/>
                      </a:moveTo>
                      <a:lnTo>
                        <a:pt x="922913" y="0"/>
                      </a:lnTo>
                      <a:lnTo>
                        <a:pt x="1796358" y="834600"/>
                      </a:lnTo>
                      <a:lnTo>
                        <a:pt x="895201" y="847444"/>
                      </a:lnTo>
                      <a:lnTo>
                        <a:pt x="0" y="14477"/>
                      </a:lnTo>
                      <a:close/>
                    </a:path>
                  </a:pathLst>
                </a:custGeom>
                <a:solidFill>
                  <a:srgbClr val="F5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8" name="Triángulo isósceles 7"/>
              <p:cNvSpPr/>
              <p:nvPr/>
            </p:nvSpPr>
            <p:spPr>
              <a:xfrm rot="5400000">
                <a:off x="-318078" y="281707"/>
                <a:ext cx="1011382" cy="458360"/>
              </a:xfrm>
              <a:custGeom>
                <a:avLst/>
                <a:gdLst>
                  <a:gd name="connsiteX0" fmla="*/ 0 w 1122221"/>
                  <a:gd name="connsiteY0" fmla="*/ 845127 h 845127"/>
                  <a:gd name="connsiteX1" fmla="*/ 561111 w 1122221"/>
                  <a:gd name="connsiteY1" fmla="*/ 0 h 845127"/>
                  <a:gd name="connsiteX2" fmla="*/ 1122221 w 1122221"/>
                  <a:gd name="connsiteY2" fmla="*/ 845127 h 845127"/>
                  <a:gd name="connsiteX3" fmla="*/ 0 w 1122221"/>
                  <a:gd name="connsiteY3" fmla="*/ 845127 h 845127"/>
                  <a:gd name="connsiteX0" fmla="*/ 0 w 1122221"/>
                  <a:gd name="connsiteY0" fmla="*/ 484909 h 484909"/>
                  <a:gd name="connsiteX1" fmla="*/ 671947 w 1122221"/>
                  <a:gd name="connsiteY1" fmla="*/ 0 h 484909"/>
                  <a:gd name="connsiteX2" fmla="*/ 1122221 w 1122221"/>
                  <a:gd name="connsiteY2" fmla="*/ 484909 h 484909"/>
                  <a:gd name="connsiteX3" fmla="*/ 0 w 1122221"/>
                  <a:gd name="connsiteY3" fmla="*/ 484909 h 484909"/>
                  <a:gd name="connsiteX0" fmla="*/ 0 w 1052948"/>
                  <a:gd name="connsiteY0" fmla="*/ 484909 h 512618"/>
                  <a:gd name="connsiteX1" fmla="*/ 671947 w 1052948"/>
                  <a:gd name="connsiteY1" fmla="*/ 0 h 512618"/>
                  <a:gd name="connsiteX2" fmla="*/ 1052948 w 1052948"/>
                  <a:gd name="connsiteY2" fmla="*/ 512618 h 512618"/>
                  <a:gd name="connsiteX3" fmla="*/ 0 w 1052948"/>
                  <a:gd name="connsiteY3" fmla="*/ 484909 h 512618"/>
                  <a:gd name="connsiteX0" fmla="*/ 0 w 1052948"/>
                  <a:gd name="connsiteY0" fmla="*/ 471054 h 498763"/>
                  <a:gd name="connsiteX1" fmla="*/ 630383 w 1052948"/>
                  <a:gd name="connsiteY1" fmla="*/ 0 h 498763"/>
                  <a:gd name="connsiteX2" fmla="*/ 1052948 w 1052948"/>
                  <a:gd name="connsiteY2" fmla="*/ 498763 h 498763"/>
                  <a:gd name="connsiteX3" fmla="*/ 0 w 1052948"/>
                  <a:gd name="connsiteY3" fmla="*/ 471054 h 498763"/>
                  <a:gd name="connsiteX0" fmla="*/ 0 w 1052951"/>
                  <a:gd name="connsiteY0" fmla="*/ 471054 h 484909"/>
                  <a:gd name="connsiteX1" fmla="*/ 630383 w 1052951"/>
                  <a:gd name="connsiteY1" fmla="*/ 0 h 484909"/>
                  <a:gd name="connsiteX2" fmla="*/ 1052951 w 1052951"/>
                  <a:gd name="connsiteY2" fmla="*/ 484909 h 484909"/>
                  <a:gd name="connsiteX3" fmla="*/ 0 w 1052951"/>
                  <a:gd name="connsiteY3" fmla="*/ 471054 h 484909"/>
                  <a:gd name="connsiteX0" fmla="*/ 0 w 1052951"/>
                  <a:gd name="connsiteY0" fmla="*/ 517855 h 531710"/>
                  <a:gd name="connsiteX1" fmla="*/ 529933 w 1052951"/>
                  <a:gd name="connsiteY1" fmla="*/ 0 h 531710"/>
                  <a:gd name="connsiteX2" fmla="*/ 1052951 w 1052951"/>
                  <a:gd name="connsiteY2" fmla="*/ 531710 h 531710"/>
                  <a:gd name="connsiteX3" fmla="*/ 0 w 1052951"/>
                  <a:gd name="connsiteY3" fmla="*/ 517855 h 531710"/>
                  <a:gd name="connsiteX0" fmla="*/ 0 w 1052951"/>
                  <a:gd name="connsiteY0" fmla="*/ 502255 h 516110"/>
                  <a:gd name="connsiteX1" fmla="*/ 501085 w 1052951"/>
                  <a:gd name="connsiteY1" fmla="*/ 0 h 516110"/>
                  <a:gd name="connsiteX2" fmla="*/ 1052951 w 1052951"/>
                  <a:gd name="connsiteY2" fmla="*/ 516110 h 516110"/>
                  <a:gd name="connsiteX3" fmla="*/ 0 w 1052951"/>
                  <a:gd name="connsiteY3" fmla="*/ 502255 h 516110"/>
                </a:gdLst>
                <a:ahLst/>
                <a:cxnLst>
                  <a:cxn ang="0">
                    <a:pos x="connsiteX0" y="connsiteY0"/>
                  </a:cxn>
                  <a:cxn ang="0">
                    <a:pos x="connsiteX1" y="connsiteY1"/>
                  </a:cxn>
                  <a:cxn ang="0">
                    <a:pos x="connsiteX2" y="connsiteY2"/>
                  </a:cxn>
                  <a:cxn ang="0">
                    <a:pos x="connsiteX3" y="connsiteY3"/>
                  </a:cxn>
                </a:cxnLst>
                <a:rect l="l" t="t" r="r" b="b"/>
                <a:pathLst>
                  <a:path w="1052951" h="516110">
                    <a:moveTo>
                      <a:pt x="0" y="502255"/>
                    </a:moveTo>
                    <a:lnTo>
                      <a:pt x="501085" y="0"/>
                    </a:lnTo>
                    <a:lnTo>
                      <a:pt x="1052951" y="516110"/>
                    </a:lnTo>
                    <a:lnTo>
                      <a:pt x="0" y="502255"/>
                    </a:lnTo>
                    <a:close/>
                  </a:path>
                </a:pathLst>
              </a:custGeom>
              <a:solidFill>
                <a:srgbClr val="0C4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0" name="Imagen 9" descr="C:\Users\UDInvestigaciones\Downloads\logo UDI azul-03.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4476" y="138545"/>
              <a:ext cx="2087524" cy="698947"/>
            </a:xfrm>
            <a:prstGeom prst="rect">
              <a:avLst/>
            </a:prstGeom>
            <a:noFill/>
            <a:ln>
              <a:noFill/>
            </a:ln>
          </p:spPr>
        </p:pic>
        <p:grpSp>
          <p:nvGrpSpPr>
            <p:cNvPr id="14" name="Grupo 13"/>
            <p:cNvGrpSpPr/>
            <p:nvPr/>
          </p:nvGrpSpPr>
          <p:grpSpPr>
            <a:xfrm>
              <a:off x="0" y="5756468"/>
              <a:ext cx="12345839" cy="1445824"/>
              <a:chOff x="0" y="5756468"/>
              <a:chExt cx="12345839" cy="1445824"/>
            </a:xfrm>
          </p:grpSpPr>
          <p:sp>
            <p:nvSpPr>
              <p:cNvPr id="12" name="Rectángulo 11"/>
              <p:cNvSpPr/>
              <p:nvPr/>
            </p:nvSpPr>
            <p:spPr>
              <a:xfrm>
                <a:off x="0" y="6315981"/>
                <a:ext cx="12192000" cy="442913"/>
              </a:xfrm>
              <a:prstGeom prst="rect">
                <a:avLst/>
              </a:prstGeom>
              <a:solidFill>
                <a:srgbClr val="258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a:solidFill>
                      <a:schemeClr val="bg1"/>
                    </a:solidFill>
                    <a:latin typeface="Raleway" panose="020B0003030101060003" pitchFamily="34" charset="0"/>
                  </a:rPr>
                  <a:t>(Pie de Página)</a:t>
                </a:r>
              </a:p>
            </p:txBody>
          </p:sp>
          <p:sp>
            <p:nvSpPr>
              <p:cNvPr id="13" name="Triángulo isósceles 12"/>
              <p:cNvSpPr/>
              <p:nvPr/>
            </p:nvSpPr>
            <p:spPr>
              <a:xfrm rot="7125483">
                <a:off x="11136179" y="5992632"/>
                <a:ext cx="1445824" cy="973496"/>
              </a:xfrm>
              <a:custGeom>
                <a:avLst/>
                <a:gdLst>
                  <a:gd name="connsiteX0" fmla="*/ 0 w 1043762"/>
                  <a:gd name="connsiteY0" fmla="*/ 973496 h 973496"/>
                  <a:gd name="connsiteX1" fmla="*/ 521881 w 1043762"/>
                  <a:gd name="connsiteY1" fmla="*/ 0 h 973496"/>
                  <a:gd name="connsiteX2" fmla="*/ 1043762 w 1043762"/>
                  <a:gd name="connsiteY2" fmla="*/ 973496 h 973496"/>
                  <a:gd name="connsiteX3" fmla="*/ 0 w 1043762"/>
                  <a:gd name="connsiteY3" fmla="*/ 973496 h 973496"/>
                  <a:gd name="connsiteX0" fmla="*/ 0 w 1445824"/>
                  <a:gd name="connsiteY0" fmla="*/ 482225 h 973496"/>
                  <a:gd name="connsiteX1" fmla="*/ 923943 w 1445824"/>
                  <a:gd name="connsiteY1" fmla="*/ 0 h 973496"/>
                  <a:gd name="connsiteX2" fmla="*/ 1445824 w 1445824"/>
                  <a:gd name="connsiteY2" fmla="*/ 973496 h 973496"/>
                  <a:gd name="connsiteX3" fmla="*/ 0 w 1445824"/>
                  <a:gd name="connsiteY3" fmla="*/ 482225 h 973496"/>
                </a:gdLst>
                <a:ahLst/>
                <a:cxnLst>
                  <a:cxn ang="0">
                    <a:pos x="connsiteX0" y="connsiteY0"/>
                  </a:cxn>
                  <a:cxn ang="0">
                    <a:pos x="connsiteX1" y="connsiteY1"/>
                  </a:cxn>
                  <a:cxn ang="0">
                    <a:pos x="connsiteX2" y="connsiteY2"/>
                  </a:cxn>
                  <a:cxn ang="0">
                    <a:pos x="connsiteX3" y="connsiteY3"/>
                  </a:cxn>
                </a:cxnLst>
                <a:rect l="l" t="t" r="r" b="b"/>
                <a:pathLst>
                  <a:path w="1445824" h="973496">
                    <a:moveTo>
                      <a:pt x="0" y="482225"/>
                    </a:moveTo>
                    <a:lnTo>
                      <a:pt x="923943" y="0"/>
                    </a:lnTo>
                    <a:lnTo>
                      <a:pt x="1445824" y="973496"/>
                    </a:lnTo>
                    <a:lnTo>
                      <a:pt x="0" y="482225"/>
                    </a:lnTo>
                    <a:close/>
                  </a:path>
                </a:pathLst>
              </a:custGeom>
              <a:solidFill>
                <a:srgbClr val="F5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sp>
        <p:nvSpPr>
          <p:cNvPr id="11" name="CuadroTexto 10"/>
          <p:cNvSpPr txBox="1"/>
          <p:nvPr/>
        </p:nvSpPr>
        <p:spPr>
          <a:xfrm>
            <a:off x="0" y="6054371"/>
            <a:ext cx="2186817" cy="261610"/>
          </a:xfrm>
          <a:prstGeom prst="rect">
            <a:avLst/>
          </a:prstGeom>
          <a:noFill/>
        </p:spPr>
        <p:txBody>
          <a:bodyPr wrap="none" rtlCol="0">
            <a:spAutoFit/>
          </a:bodyPr>
          <a:lstStyle/>
          <a:p>
            <a:r>
              <a:rPr lang="es-CO" sz="1100" dirty="0">
                <a:solidFill>
                  <a:schemeClr val="bg1"/>
                </a:solidFill>
              </a:rPr>
              <a:t>Imagen de </a:t>
            </a:r>
            <a:r>
              <a:rPr lang="nl-NL" sz="1100" dirty="0">
                <a:solidFill>
                  <a:schemeClr val="bg1"/>
                </a:solidFill>
              </a:rPr>
              <a:t>Jens P. Raak en Pixabay </a:t>
            </a:r>
            <a:endParaRPr lang="es-CO" sz="1100" dirty="0">
              <a:solidFill>
                <a:schemeClr val="bg1"/>
              </a:solidFill>
            </a:endParaRPr>
          </a:p>
        </p:txBody>
      </p:sp>
    </p:spTree>
    <p:extLst>
      <p:ext uri="{BB962C8B-B14F-4D97-AF65-F5344CB8AC3E}">
        <p14:creationId xmlns:p14="http://schemas.microsoft.com/office/powerpoint/2010/main" val="959709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latin typeface="Raleway" panose="020B0003030101060003" pitchFamily="34" charset="0"/>
              </a:rPr>
              <a:t>Resultados</a:t>
            </a:r>
          </a:p>
        </p:txBody>
      </p:sp>
      <p:sp>
        <p:nvSpPr>
          <p:cNvPr id="3" name="Marcador de contenido 2"/>
          <p:cNvSpPr>
            <a:spLocks noGrp="1"/>
          </p:cNvSpPr>
          <p:nvPr>
            <p:ph idx="1"/>
          </p:nvPr>
        </p:nvSpPr>
        <p:spPr/>
        <p:txBody>
          <a:bodyPr/>
          <a:lstStyle/>
          <a:p>
            <a:endParaRPr lang="es-CO" dirty="0">
              <a:latin typeface="Raleway" panose="020B0003030101060003" pitchFamily="34" charset="0"/>
            </a:endParaRPr>
          </a:p>
        </p:txBody>
      </p:sp>
      <p:sp>
        <p:nvSpPr>
          <p:cNvPr id="4" name="Marcador de número de diapositiva 3"/>
          <p:cNvSpPr>
            <a:spLocks noGrp="1"/>
          </p:cNvSpPr>
          <p:nvPr>
            <p:ph type="sldNum" sz="quarter" idx="12"/>
          </p:nvPr>
        </p:nvSpPr>
        <p:spPr/>
        <p:txBody>
          <a:bodyPr/>
          <a:lstStyle/>
          <a:p>
            <a:fld id="{BAC39DC0-7A93-4ECF-9897-D919FA7409B3}" type="slidenum">
              <a:rPr lang="es-CO" smtClean="0"/>
              <a:pPr/>
              <a:t>12</a:t>
            </a:fld>
            <a:endParaRPr lang="es-CO" dirty="0"/>
          </a:p>
        </p:txBody>
      </p:sp>
    </p:spTree>
    <p:extLst>
      <p:ext uri="{BB962C8B-B14F-4D97-AF65-F5344CB8AC3E}">
        <p14:creationId xmlns:p14="http://schemas.microsoft.com/office/powerpoint/2010/main" val="315520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213"/>
            <a:ext cx="12192000" cy="6857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11441" r="2992" b="24774"/>
          <a:stretch/>
        </p:blipFill>
        <p:spPr>
          <a:xfrm>
            <a:off x="-41566" y="962526"/>
            <a:ext cx="12241588" cy="5366085"/>
          </a:xfrm>
          <a:prstGeom prst="rect">
            <a:avLst/>
          </a:prstGeom>
        </p:spPr>
      </p:pic>
      <p:sp>
        <p:nvSpPr>
          <p:cNvPr id="2" name="Rectángulo 1"/>
          <p:cNvSpPr/>
          <p:nvPr/>
        </p:nvSpPr>
        <p:spPr>
          <a:xfrm>
            <a:off x="7329055" y="5343292"/>
            <a:ext cx="4862945" cy="972689"/>
          </a:xfrm>
          <a:custGeom>
            <a:avLst/>
            <a:gdLst>
              <a:gd name="connsiteX0" fmla="*/ 0 w 4862945"/>
              <a:gd name="connsiteY0" fmla="*/ 0 h 958835"/>
              <a:gd name="connsiteX1" fmla="*/ 4862945 w 4862945"/>
              <a:gd name="connsiteY1" fmla="*/ 0 h 958835"/>
              <a:gd name="connsiteX2" fmla="*/ 4862945 w 4862945"/>
              <a:gd name="connsiteY2" fmla="*/ 958835 h 958835"/>
              <a:gd name="connsiteX3" fmla="*/ 0 w 4862945"/>
              <a:gd name="connsiteY3" fmla="*/ 958835 h 958835"/>
              <a:gd name="connsiteX4" fmla="*/ 0 w 4862945"/>
              <a:gd name="connsiteY4" fmla="*/ 0 h 958835"/>
              <a:gd name="connsiteX0" fmla="*/ 817418 w 4862945"/>
              <a:gd name="connsiteY0" fmla="*/ 0 h 972689"/>
              <a:gd name="connsiteX1" fmla="*/ 4862945 w 4862945"/>
              <a:gd name="connsiteY1" fmla="*/ 13854 h 972689"/>
              <a:gd name="connsiteX2" fmla="*/ 4862945 w 4862945"/>
              <a:gd name="connsiteY2" fmla="*/ 972689 h 972689"/>
              <a:gd name="connsiteX3" fmla="*/ 0 w 4862945"/>
              <a:gd name="connsiteY3" fmla="*/ 972689 h 972689"/>
              <a:gd name="connsiteX4" fmla="*/ 817418 w 4862945"/>
              <a:gd name="connsiteY4" fmla="*/ 0 h 97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945" h="972689">
                <a:moveTo>
                  <a:pt x="817418" y="0"/>
                </a:moveTo>
                <a:lnTo>
                  <a:pt x="4862945" y="13854"/>
                </a:lnTo>
                <a:lnTo>
                  <a:pt x="4862945" y="972689"/>
                </a:lnTo>
                <a:lnTo>
                  <a:pt x="0" y="972689"/>
                </a:lnTo>
                <a:lnTo>
                  <a:pt x="817418" y="0"/>
                </a:lnTo>
                <a:close/>
              </a:path>
            </a:pathLst>
          </a:custGeom>
          <a:solidFill>
            <a:srgbClr val="0C4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Raleway" panose="020B0503030101060003" pitchFamily="34" charset="0"/>
              </a:rPr>
              <a:t>6. CONCLUSIONES</a:t>
            </a:r>
            <a:endParaRPr lang="es-CO" sz="1600" b="1" dirty="0">
              <a:latin typeface="Raleway" panose="020B0003030101060003" pitchFamily="34" charset="0"/>
            </a:endParaRPr>
          </a:p>
        </p:txBody>
      </p:sp>
      <p:grpSp>
        <p:nvGrpSpPr>
          <p:cNvPr id="16" name="Grupo 15"/>
          <p:cNvGrpSpPr/>
          <p:nvPr/>
        </p:nvGrpSpPr>
        <p:grpSpPr>
          <a:xfrm>
            <a:off x="-41567" y="5196"/>
            <a:ext cx="12387406" cy="7197096"/>
            <a:chOff x="-41567" y="5196"/>
            <a:chExt cx="12387406" cy="7197096"/>
          </a:xfrm>
        </p:grpSpPr>
        <p:grpSp>
          <p:nvGrpSpPr>
            <p:cNvPr id="9" name="Grupo 8"/>
            <p:cNvGrpSpPr/>
            <p:nvPr/>
          </p:nvGrpSpPr>
          <p:grpSpPr>
            <a:xfrm>
              <a:off x="-41567" y="5196"/>
              <a:ext cx="10385142" cy="1891149"/>
              <a:chOff x="-41567" y="5196"/>
              <a:chExt cx="10385142" cy="1891149"/>
            </a:xfrm>
          </p:grpSpPr>
          <p:grpSp>
            <p:nvGrpSpPr>
              <p:cNvPr id="7" name="Grupo 6"/>
              <p:cNvGrpSpPr/>
              <p:nvPr/>
            </p:nvGrpSpPr>
            <p:grpSpPr>
              <a:xfrm>
                <a:off x="-41565" y="5196"/>
                <a:ext cx="10385140" cy="1891149"/>
                <a:chOff x="-21940" y="0"/>
                <a:chExt cx="10385140" cy="1891149"/>
              </a:xfrm>
            </p:grpSpPr>
            <p:sp>
              <p:nvSpPr>
                <p:cNvPr id="4" name="Rectángulo 3"/>
                <p:cNvSpPr/>
                <p:nvPr/>
              </p:nvSpPr>
              <p:spPr>
                <a:xfrm>
                  <a:off x="0" y="0"/>
                  <a:ext cx="10363200" cy="1011382"/>
                </a:xfrm>
                <a:custGeom>
                  <a:avLst/>
                  <a:gdLst>
                    <a:gd name="connsiteX0" fmla="*/ 0 w 10363200"/>
                    <a:gd name="connsiteY0" fmla="*/ 0 h 831273"/>
                    <a:gd name="connsiteX1" fmla="*/ 10363200 w 10363200"/>
                    <a:gd name="connsiteY1" fmla="*/ 0 h 831273"/>
                    <a:gd name="connsiteX2" fmla="*/ 10363200 w 10363200"/>
                    <a:gd name="connsiteY2" fmla="*/ 831273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587346 w 10363200"/>
                    <a:gd name="connsiteY2" fmla="*/ 817419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407237 w 10363200"/>
                    <a:gd name="connsiteY2" fmla="*/ 783884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407237 w 10363200"/>
                    <a:gd name="connsiteY2" fmla="*/ 783884 h 831273"/>
                    <a:gd name="connsiteX3" fmla="*/ 775855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392723 w 10363200"/>
                    <a:gd name="connsiteY2" fmla="*/ 819672 h 831273"/>
                    <a:gd name="connsiteX3" fmla="*/ 775855 w 10363200"/>
                    <a:gd name="connsiteY3" fmla="*/ 831273 h 831273"/>
                    <a:gd name="connsiteX4" fmla="*/ 0 w 10363200"/>
                    <a:gd name="connsiteY4" fmla="*/ 0 h 831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200" h="831273">
                      <a:moveTo>
                        <a:pt x="0" y="0"/>
                      </a:moveTo>
                      <a:lnTo>
                        <a:pt x="10363200" y="0"/>
                      </a:lnTo>
                      <a:lnTo>
                        <a:pt x="9392723" y="819672"/>
                      </a:lnTo>
                      <a:lnTo>
                        <a:pt x="775855" y="831273"/>
                      </a:lnTo>
                      <a:lnTo>
                        <a:pt x="0" y="0"/>
                      </a:lnTo>
                      <a:close/>
                    </a:path>
                  </a:pathLst>
                </a:custGeom>
                <a:solidFill>
                  <a:srgbClr val="258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5"/>
                <p:cNvSpPr/>
                <p:nvPr/>
              </p:nvSpPr>
              <p:spPr>
                <a:xfrm rot="5400000">
                  <a:off x="-492130" y="603539"/>
                  <a:ext cx="1757800" cy="817420"/>
                </a:xfrm>
                <a:custGeom>
                  <a:avLst/>
                  <a:gdLst>
                    <a:gd name="connsiteX0" fmla="*/ 0 w 775855"/>
                    <a:gd name="connsiteY0" fmla="*/ 0 h 1360055"/>
                    <a:gd name="connsiteX1" fmla="*/ 775855 w 775855"/>
                    <a:gd name="connsiteY1" fmla="*/ 0 h 1360055"/>
                    <a:gd name="connsiteX2" fmla="*/ 775855 w 775855"/>
                    <a:gd name="connsiteY2" fmla="*/ 1360055 h 1360055"/>
                    <a:gd name="connsiteX3" fmla="*/ 0 w 775855"/>
                    <a:gd name="connsiteY3" fmla="*/ 1360055 h 1360055"/>
                    <a:gd name="connsiteX4" fmla="*/ 0 w 775855"/>
                    <a:gd name="connsiteY4" fmla="*/ 0 h 1360055"/>
                    <a:gd name="connsiteX0" fmla="*/ 0 w 1219200"/>
                    <a:gd name="connsiteY0" fmla="*/ 914400 h 1360055"/>
                    <a:gd name="connsiteX1" fmla="*/ 1219200 w 1219200"/>
                    <a:gd name="connsiteY1" fmla="*/ 0 h 1360055"/>
                    <a:gd name="connsiteX2" fmla="*/ 1219200 w 1219200"/>
                    <a:gd name="connsiteY2" fmla="*/ 1360055 h 1360055"/>
                    <a:gd name="connsiteX3" fmla="*/ 443345 w 1219200"/>
                    <a:gd name="connsiteY3" fmla="*/ 1360055 h 1360055"/>
                    <a:gd name="connsiteX4" fmla="*/ 0 w 1219200"/>
                    <a:gd name="connsiteY4" fmla="*/ 914400 h 1360055"/>
                    <a:gd name="connsiteX0" fmla="*/ 0 w 1219200"/>
                    <a:gd name="connsiteY0" fmla="*/ 914400 h 1373912"/>
                    <a:gd name="connsiteX1" fmla="*/ 1219200 w 1219200"/>
                    <a:gd name="connsiteY1" fmla="*/ 0 h 1373912"/>
                    <a:gd name="connsiteX2" fmla="*/ 1219200 w 1219200"/>
                    <a:gd name="connsiteY2" fmla="*/ 1360055 h 1373912"/>
                    <a:gd name="connsiteX3" fmla="*/ 374073 w 1219200"/>
                    <a:gd name="connsiteY3" fmla="*/ 1373912 h 1373912"/>
                    <a:gd name="connsiteX4" fmla="*/ 0 w 1219200"/>
                    <a:gd name="connsiteY4" fmla="*/ 914400 h 1373912"/>
                    <a:gd name="connsiteX0" fmla="*/ 0 w 1219200"/>
                    <a:gd name="connsiteY0" fmla="*/ 928255 h 1373912"/>
                    <a:gd name="connsiteX1" fmla="*/ 1219200 w 1219200"/>
                    <a:gd name="connsiteY1" fmla="*/ 0 h 1373912"/>
                    <a:gd name="connsiteX2" fmla="*/ 1219200 w 1219200"/>
                    <a:gd name="connsiteY2" fmla="*/ 1360055 h 1373912"/>
                    <a:gd name="connsiteX3" fmla="*/ 374073 w 1219200"/>
                    <a:gd name="connsiteY3" fmla="*/ 1373912 h 1373912"/>
                    <a:gd name="connsiteX4" fmla="*/ 0 w 1219200"/>
                    <a:gd name="connsiteY4" fmla="*/ 928255 h 1373912"/>
                    <a:gd name="connsiteX0" fmla="*/ 0 w 1219200"/>
                    <a:gd name="connsiteY0" fmla="*/ 290946 h 736603"/>
                    <a:gd name="connsiteX1" fmla="*/ 471055 w 1219200"/>
                    <a:gd name="connsiteY1" fmla="*/ 0 h 736603"/>
                    <a:gd name="connsiteX2" fmla="*/ 1219200 w 1219200"/>
                    <a:gd name="connsiteY2" fmla="*/ 722746 h 736603"/>
                    <a:gd name="connsiteX3" fmla="*/ 374073 w 1219200"/>
                    <a:gd name="connsiteY3" fmla="*/ 736603 h 736603"/>
                    <a:gd name="connsiteX4" fmla="*/ 0 w 1219200"/>
                    <a:gd name="connsiteY4" fmla="*/ 290946 h 736603"/>
                    <a:gd name="connsiteX0" fmla="*/ 0 w 1219200"/>
                    <a:gd name="connsiteY0" fmla="*/ 249383 h 695040"/>
                    <a:gd name="connsiteX1" fmla="*/ 471058 w 1219200"/>
                    <a:gd name="connsiteY1" fmla="*/ 0 h 695040"/>
                    <a:gd name="connsiteX2" fmla="*/ 1219200 w 1219200"/>
                    <a:gd name="connsiteY2" fmla="*/ 681183 h 695040"/>
                    <a:gd name="connsiteX3" fmla="*/ 374073 w 1219200"/>
                    <a:gd name="connsiteY3" fmla="*/ 695040 h 695040"/>
                    <a:gd name="connsiteX4" fmla="*/ 0 w 1219200"/>
                    <a:gd name="connsiteY4" fmla="*/ 249383 h 695040"/>
                    <a:gd name="connsiteX0" fmla="*/ 0 w 1357745"/>
                    <a:gd name="connsiteY0" fmla="*/ 263237 h 695040"/>
                    <a:gd name="connsiteX1" fmla="*/ 609603 w 1357745"/>
                    <a:gd name="connsiteY1" fmla="*/ 0 h 695040"/>
                    <a:gd name="connsiteX2" fmla="*/ 1357745 w 1357745"/>
                    <a:gd name="connsiteY2" fmla="*/ 681183 h 695040"/>
                    <a:gd name="connsiteX3" fmla="*/ 512618 w 1357745"/>
                    <a:gd name="connsiteY3" fmla="*/ 695040 h 695040"/>
                    <a:gd name="connsiteX4" fmla="*/ 0 w 1357745"/>
                    <a:gd name="connsiteY4" fmla="*/ 263237 h 695040"/>
                    <a:gd name="connsiteX0" fmla="*/ 0 w 1357745"/>
                    <a:gd name="connsiteY0" fmla="*/ 263237 h 722753"/>
                    <a:gd name="connsiteX1" fmla="*/ 609603 w 1357745"/>
                    <a:gd name="connsiteY1" fmla="*/ 0 h 722753"/>
                    <a:gd name="connsiteX2" fmla="*/ 1357745 w 1357745"/>
                    <a:gd name="connsiteY2" fmla="*/ 681183 h 722753"/>
                    <a:gd name="connsiteX3" fmla="*/ 498764 w 1357745"/>
                    <a:gd name="connsiteY3" fmla="*/ 722753 h 722753"/>
                    <a:gd name="connsiteX4" fmla="*/ 0 w 1357745"/>
                    <a:gd name="connsiteY4" fmla="*/ 263237 h 722753"/>
                    <a:gd name="connsiteX0" fmla="*/ 0 w 1357745"/>
                    <a:gd name="connsiteY0" fmla="*/ 387928 h 847444"/>
                    <a:gd name="connsiteX1" fmla="*/ 526476 w 1357745"/>
                    <a:gd name="connsiteY1" fmla="*/ 0 h 847444"/>
                    <a:gd name="connsiteX2" fmla="*/ 1357745 w 1357745"/>
                    <a:gd name="connsiteY2" fmla="*/ 805874 h 847444"/>
                    <a:gd name="connsiteX3" fmla="*/ 498764 w 1357745"/>
                    <a:gd name="connsiteY3" fmla="*/ 847444 h 847444"/>
                    <a:gd name="connsiteX4" fmla="*/ 0 w 1357745"/>
                    <a:gd name="connsiteY4" fmla="*/ 387928 h 847444"/>
                    <a:gd name="connsiteX0" fmla="*/ 0 w 1371602"/>
                    <a:gd name="connsiteY0" fmla="*/ 387928 h 847444"/>
                    <a:gd name="connsiteX1" fmla="*/ 526476 w 1371602"/>
                    <a:gd name="connsiteY1" fmla="*/ 0 h 847444"/>
                    <a:gd name="connsiteX2" fmla="*/ 1371602 w 1371602"/>
                    <a:gd name="connsiteY2" fmla="*/ 805874 h 847444"/>
                    <a:gd name="connsiteX3" fmla="*/ 498764 w 1371602"/>
                    <a:gd name="connsiteY3" fmla="*/ 847444 h 847444"/>
                    <a:gd name="connsiteX4" fmla="*/ 0 w 1371602"/>
                    <a:gd name="connsiteY4" fmla="*/ 387928 h 847444"/>
                    <a:gd name="connsiteX0" fmla="*/ 0 w 1768039"/>
                    <a:gd name="connsiteY0" fmla="*/ 14477 h 847444"/>
                    <a:gd name="connsiteX1" fmla="*/ 922913 w 1768039"/>
                    <a:gd name="connsiteY1" fmla="*/ 0 h 847444"/>
                    <a:gd name="connsiteX2" fmla="*/ 1768039 w 1768039"/>
                    <a:gd name="connsiteY2" fmla="*/ 805874 h 847444"/>
                    <a:gd name="connsiteX3" fmla="*/ 895201 w 1768039"/>
                    <a:gd name="connsiteY3" fmla="*/ 847444 h 847444"/>
                    <a:gd name="connsiteX4" fmla="*/ 0 w 1768039"/>
                    <a:gd name="connsiteY4" fmla="*/ 14477 h 847444"/>
                    <a:gd name="connsiteX0" fmla="*/ 0 w 1796358"/>
                    <a:gd name="connsiteY0" fmla="*/ 14477 h 847444"/>
                    <a:gd name="connsiteX1" fmla="*/ 922913 w 1796358"/>
                    <a:gd name="connsiteY1" fmla="*/ 0 h 847444"/>
                    <a:gd name="connsiteX2" fmla="*/ 1796358 w 1796358"/>
                    <a:gd name="connsiteY2" fmla="*/ 834600 h 847444"/>
                    <a:gd name="connsiteX3" fmla="*/ 895201 w 1796358"/>
                    <a:gd name="connsiteY3" fmla="*/ 847444 h 847444"/>
                    <a:gd name="connsiteX4" fmla="*/ 0 w 1796358"/>
                    <a:gd name="connsiteY4" fmla="*/ 14477 h 84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358" h="847444">
                      <a:moveTo>
                        <a:pt x="0" y="14477"/>
                      </a:moveTo>
                      <a:lnTo>
                        <a:pt x="922913" y="0"/>
                      </a:lnTo>
                      <a:lnTo>
                        <a:pt x="1796358" y="834600"/>
                      </a:lnTo>
                      <a:lnTo>
                        <a:pt x="895201" y="847444"/>
                      </a:lnTo>
                      <a:lnTo>
                        <a:pt x="0" y="14477"/>
                      </a:lnTo>
                      <a:close/>
                    </a:path>
                  </a:pathLst>
                </a:custGeom>
                <a:solidFill>
                  <a:srgbClr val="F5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8" name="Triángulo isósceles 7"/>
              <p:cNvSpPr/>
              <p:nvPr/>
            </p:nvSpPr>
            <p:spPr>
              <a:xfrm rot="5400000">
                <a:off x="-318078" y="281707"/>
                <a:ext cx="1011382" cy="458360"/>
              </a:xfrm>
              <a:custGeom>
                <a:avLst/>
                <a:gdLst>
                  <a:gd name="connsiteX0" fmla="*/ 0 w 1122221"/>
                  <a:gd name="connsiteY0" fmla="*/ 845127 h 845127"/>
                  <a:gd name="connsiteX1" fmla="*/ 561111 w 1122221"/>
                  <a:gd name="connsiteY1" fmla="*/ 0 h 845127"/>
                  <a:gd name="connsiteX2" fmla="*/ 1122221 w 1122221"/>
                  <a:gd name="connsiteY2" fmla="*/ 845127 h 845127"/>
                  <a:gd name="connsiteX3" fmla="*/ 0 w 1122221"/>
                  <a:gd name="connsiteY3" fmla="*/ 845127 h 845127"/>
                  <a:gd name="connsiteX0" fmla="*/ 0 w 1122221"/>
                  <a:gd name="connsiteY0" fmla="*/ 484909 h 484909"/>
                  <a:gd name="connsiteX1" fmla="*/ 671947 w 1122221"/>
                  <a:gd name="connsiteY1" fmla="*/ 0 h 484909"/>
                  <a:gd name="connsiteX2" fmla="*/ 1122221 w 1122221"/>
                  <a:gd name="connsiteY2" fmla="*/ 484909 h 484909"/>
                  <a:gd name="connsiteX3" fmla="*/ 0 w 1122221"/>
                  <a:gd name="connsiteY3" fmla="*/ 484909 h 484909"/>
                  <a:gd name="connsiteX0" fmla="*/ 0 w 1052948"/>
                  <a:gd name="connsiteY0" fmla="*/ 484909 h 512618"/>
                  <a:gd name="connsiteX1" fmla="*/ 671947 w 1052948"/>
                  <a:gd name="connsiteY1" fmla="*/ 0 h 512618"/>
                  <a:gd name="connsiteX2" fmla="*/ 1052948 w 1052948"/>
                  <a:gd name="connsiteY2" fmla="*/ 512618 h 512618"/>
                  <a:gd name="connsiteX3" fmla="*/ 0 w 1052948"/>
                  <a:gd name="connsiteY3" fmla="*/ 484909 h 512618"/>
                  <a:gd name="connsiteX0" fmla="*/ 0 w 1052948"/>
                  <a:gd name="connsiteY0" fmla="*/ 471054 h 498763"/>
                  <a:gd name="connsiteX1" fmla="*/ 630383 w 1052948"/>
                  <a:gd name="connsiteY1" fmla="*/ 0 h 498763"/>
                  <a:gd name="connsiteX2" fmla="*/ 1052948 w 1052948"/>
                  <a:gd name="connsiteY2" fmla="*/ 498763 h 498763"/>
                  <a:gd name="connsiteX3" fmla="*/ 0 w 1052948"/>
                  <a:gd name="connsiteY3" fmla="*/ 471054 h 498763"/>
                  <a:gd name="connsiteX0" fmla="*/ 0 w 1052951"/>
                  <a:gd name="connsiteY0" fmla="*/ 471054 h 484909"/>
                  <a:gd name="connsiteX1" fmla="*/ 630383 w 1052951"/>
                  <a:gd name="connsiteY1" fmla="*/ 0 h 484909"/>
                  <a:gd name="connsiteX2" fmla="*/ 1052951 w 1052951"/>
                  <a:gd name="connsiteY2" fmla="*/ 484909 h 484909"/>
                  <a:gd name="connsiteX3" fmla="*/ 0 w 1052951"/>
                  <a:gd name="connsiteY3" fmla="*/ 471054 h 484909"/>
                  <a:gd name="connsiteX0" fmla="*/ 0 w 1052951"/>
                  <a:gd name="connsiteY0" fmla="*/ 517855 h 531710"/>
                  <a:gd name="connsiteX1" fmla="*/ 529933 w 1052951"/>
                  <a:gd name="connsiteY1" fmla="*/ 0 h 531710"/>
                  <a:gd name="connsiteX2" fmla="*/ 1052951 w 1052951"/>
                  <a:gd name="connsiteY2" fmla="*/ 531710 h 531710"/>
                  <a:gd name="connsiteX3" fmla="*/ 0 w 1052951"/>
                  <a:gd name="connsiteY3" fmla="*/ 517855 h 531710"/>
                  <a:gd name="connsiteX0" fmla="*/ 0 w 1052951"/>
                  <a:gd name="connsiteY0" fmla="*/ 502255 h 516110"/>
                  <a:gd name="connsiteX1" fmla="*/ 501085 w 1052951"/>
                  <a:gd name="connsiteY1" fmla="*/ 0 h 516110"/>
                  <a:gd name="connsiteX2" fmla="*/ 1052951 w 1052951"/>
                  <a:gd name="connsiteY2" fmla="*/ 516110 h 516110"/>
                  <a:gd name="connsiteX3" fmla="*/ 0 w 1052951"/>
                  <a:gd name="connsiteY3" fmla="*/ 502255 h 516110"/>
                </a:gdLst>
                <a:ahLst/>
                <a:cxnLst>
                  <a:cxn ang="0">
                    <a:pos x="connsiteX0" y="connsiteY0"/>
                  </a:cxn>
                  <a:cxn ang="0">
                    <a:pos x="connsiteX1" y="connsiteY1"/>
                  </a:cxn>
                  <a:cxn ang="0">
                    <a:pos x="connsiteX2" y="connsiteY2"/>
                  </a:cxn>
                  <a:cxn ang="0">
                    <a:pos x="connsiteX3" y="connsiteY3"/>
                  </a:cxn>
                </a:cxnLst>
                <a:rect l="l" t="t" r="r" b="b"/>
                <a:pathLst>
                  <a:path w="1052951" h="516110">
                    <a:moveTo>
                      <a:pt x="0" y="502255"/>
                    </a:moveTo>
                    <a:lnTo>
                      <a:pt x="501085" y="0"/>
                    </a:lnTo>
                    <a:lnTo>
                      <a:pt x="1052951" y="516110"/>
                    </a:lnTo>
                    <a:lnTo>
                      <a:pt x="0" y="502255"/>
                    </a:lnTo>
                    <a:close/>
                  </a:path>
                </a:pathLst>
              </a:custGeom>
              <a:solidFill>
                <a:srgbClr val="0C4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0" name="Imagen 9" descr="C:\Users\UDInvestigaciones\Downloads\logo UDI azul-03.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4476" y="138545"/>
              <a:ext cx="2087524" cy="698947"/>
            </a:xfrm>
            <a:prstGeom prst="rect">
              <a:avLst/>
            </a:prstGeom>
            <a:noFill/>
            <a:ln>
              <a:noFill/>
            </a:ln>
          </p:spPr>
        </p:pic>
        <p:grpSp>
          <p:nvGrpSpPr>
            <p:cNvPr id="14" name="Grupo 13"/>
            <p:cNvGrpSpPr/>
            <p:nvPr/>
          </p:nvGrpSpPr>
          <p:grpSpPr>
            <a:xfrm>
              <a:off x="0" y="5756468"/>
              <a:ext cx="12345839" cy="1445824"/>
              <a:chOff x="0" y="5756468"/>
              <a:chExt cx="12345839" cy="1445824"/>
            </a:xfrm>
          </p:grpSpPr>
          <p:sp>
            <p:nvSpPr>
              <p:cNvPr id="12" name="Rectángulo 11"/>
              <p:cNvSpPr/>
              <p:nvPr/>
            </p:nvSpPr>
            <p:spPr>
              <a:xfrm>
                <a:off x="0" y="6315981"/>
                <a:ext cx="12192000" cy="442913"/>
              </a:xfrm>
              <a:prstGeom prst="rect">
                <a:avLst/>
              </a:prstGeom>
              <a:solidFill>
                <a:srgbClr val="258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a:solidFill>
                      <a:schemeClr val="bg1"/>
                    </a:solidFill>
                    <a:latin typeface="Raleway" panose="020B0003030101060003" pitchFamily="34" charset="0"/>
                  </a:rPr>
                  <a:t>(Pie de  Página)</a:t>
                </a:r>
              </a:p>
            </p:txBody>
          </p:sp>
          <p:sp>
            <p:nvSpPr>
              <p:cNvPr id="13" name="Triángulo isósceles 12"/>
              <p:cNvSpPr/>
              <p:nvPr/>
            </p:nvSpPr>
            <p:spPr>
              <a:xfrm rot="7125483">
                <a:off x="11136179" y="5992632"/>
                <a:ext cx="1445824" cy="973496"/>
              </a:xfrm>
              <a:custGeom>
                <a:avLst/>
                <a:gdLst>
                  <a:gd name="connsiteX0" fmla="*/ 0 w 1043762"/>
                  <a:gd name="connsiteY0" fmla="*/ 973496 h 973496"/>
                  <a:gd name="connsiteX1" fmla="*/ 521881 w 1043762"/>
                  <a:gd name="connsiteY1" fmla="*/ 0 h 973496"/>
                  <a:gd name="connsiteX2" fmla="*/ 1043762 w 1043762"/>
                  <a:gd name="connsiteY2" fmla="*/ 973496 h 973496"/>
                  <a:gd name="connsiteX3" fmla="*/ 0 w 1043762"/>
                  <a:gd name="connsiteY3" fmla="*/ 973496 h 973496"/>
                  <a:gd name="connsiteX0" fmla="*/ 0 w 1445824"/>
                  <a:gd name="connsiteY0" fmla="*/ 482225 h 973496"/>
                  <a:gd name="connsiteX1" fmla="*/ 923943 w 1445824"/>
                  <a:gd name="connsiteY1" fmla="*/ 0 h 973496"/>
                  <a:gd name="connsiteX2" fmla="*/ 1445824 w 1445824"/>
                  <a:gd name="connsiteY2" fmla="*/ 973496 h 973496"/>
                  <a:gd name="connsiteX3" fmla="*/ 0 w 1445824"/>
                  <a:gd name="connsiteY3" fmla="*/ 482225 h 973496"/>
                </a:gdLst>
                <a:ahLst/>
                <a:cxnLst>
                  <a:cxn ang="0">
                    <a:pos x="connsiteX0" y="connsiteY0"/>
                  </a:cxn>
                  <a:cxn ang="0">
                    <a:pos x="connsiteX1" y="connsiteY1"/>
                  </a:cxn>
                  <a:cxn ang="0">
                    <a:pos x="connsiteX2" y="connsiteY2"/>
                  </a:cxn>
                  <a:cxn ang="0">
                    <a:pos x="connsiteX3" y="connsiteY3"/>
                  </a:cxn>
                </a:cxnLst>
                <a:rect l="l" t="t" r="r" b="b"/>
                <a:pathLst>
                  <a:path w="1445824" h="973496">
                    <a:moveTo>
                      <a:pt x="0" y="482225"/>
                    </a:moveTo>
                    <a:lnTo>
                      <a:pt x="923943" y="0"/>
                    </a:lnTo>
                    <a:lnTo>
                      <a:pt x="1445824" y="973496"/>
                    </a:lnTo>
                    <a:lnTo>
                      <a:pt x="0" y="482225"/>
                    </a:lnTo>
                    <a:close/>
                  </a:path>
                </a:pathLst>
              </a:custGeom>
              <a:solidFill>
                <a:srgbClr val="F5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sp>
        <p:nvSpPr>
          <p:cNvPr id="11" name="CuadroTexto 10"/>
          <p:cNvSpPr txBox="1"/>
          <p:nvPr/>
        </p:nvSpPr>
        <p:spPr>
          <a:xfrm>
            <a:off x="0" y="6038982"/>
            <a:ext cx="2351028" cy="276999"/>
          </a:xfrm>
          <a:prstGeom prst="rect">
            <a:avLst/>
          </a:prstGeom>
          <a:noFill/>
        </p:spPr>
        <p:txBody>
          <a:bodyPr wrap="none" rtlCol="0">
            <a:spAutoFit/>
          </a:bodyPr>
          <a:lstStyle/>
          <a:p>
            <a:r>
              <a:rPr lang="es-CO" sz="1200" dirty="0">
                <a:solidFill>
                  <a:schemeClr val="bg1"/>
                </a:solidFill>
              </a:rPr>
              <a:t>Imagen de </a:t>
            </a:r>
            <a:r>
              <a:rPr lang="nl-NL" sz="1200" dirty="0">
                <a:solidFill>
                  <a:schemeClr val="bg1"/>
                </a:solidFill>
              </a:rPr>
              <a:t>Jens P. Raak en Pixabay </a:t>
            </a:r>
            <a:endParaRPr lang="es-CO" sz="1200" dirty="0">
              <a:solidFill>
                <a:schemeClr val="bg1"/>
              </a:solidFill>
            </a:endParaRPr>
          </a:p>
        </p:txBody>
      </p:sp>
    </p:spTree>
    <p:extLst>
      <p:ext uri="{BB962C8B-B14F-4D97-AF65-F5344CB8AC3E}">
        <p14:creationId xmlns:p14="http://schemas.microsoft.com/office/powerpoint/2010/main" val="1518025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latin typeface="Raleway" panose="020B0003030101060003" pitchFamily="34" charset="0"/>
              </a:rPr>
              <a:t>Conclusiones</a:t>
            </a:r>
          </a:p>
        </p:txBody>
      </p:sp>
      <p:sp>
        <p:nvSpPr>
          <p:cNvPr id="3" name="Marcador de contenido 2"/>
          <p:cNvSpPr>
            <a:spLocks noGrp="1"/>
          </p:cNvSpPr>
          <p:nvPr>
            <p:ph idx="1"/>
          </p:nvPr>
        </p:nvSpPr>
        <p:spPr/>
        <p:txBody>
          <a:bodyPr/>
          <a:lstStyle/>
          <a:p>
            <a:endParaRPr lang="es-CO" dirty="0">
              <a:latin typeface="Raleway" panose="020B0003030101060003" pitchFamily="34" charset="0"/>
            </a:endParaRPr>
          </a:p>
        </p:txBody>
      </p:sp>
      <p:sp>
        <p:nvSpPr>
          <p:cNvPr id="4" name="Marcador de número de diapositiva 3"/>
          <p:cNvSpPr>
            <a:spLocks noGrp="1"/>
          </p:cNvSpPr>
          <p:nvPr>
            <p:ph type="sldNum" sz="quarter" idx="12"/>
          </p:nvPr>
        </p:nvSpPr>
        <p:spPr/>
        <p:txBody>
          <a:bodyPr/>
          <a:lstStyle/>
          <a:p>
            <a:fld id="{BAC39DC0-7A93-4ECF-9897-D919FA7409B3}" type="slidenum">
              <a:rPr lang="es-CO" smtClean="0"/>
              <a:pPr/>
              <a:t>14</a:t>
            </a:fld>
            <a:endParaRPr lang="es-CO" dirty="0"/>
          </a:p>
        </p:txBody>
      </p:sp>
    </p:spTree>
    <p:extLst>
      <p:ext uri="{BB962C8B-B14F-4D97-AF65-F5344CB8AC3E}">
        <p14:creationId xmlns:p14="http://schemas.microsoft.com/office/powerpoint/2010/main" val="1772351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213"/>
            <a:ext cx="12192000" cy="6857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11441" r="2992" b="24774"/>
          <a:stretch/>
        </p:blipFill>
        <p:spPr>
          <a:xfrm>
            <a:off x="-41566" y="962526"/>
            <a:ext cx="12241588" cy="5366085"/>
          </a:xfrm>
          <a:prstGeom prst="rect">
            <a:avLst/>
          </a:prstGeom>
        </p:spPr>
      </p:pic>
      <p:sp>
        <p:nvSpPr>
          <p:cNvPr id="2" name="Rectángulo 1"/>
          <p:cNvSpPr/>
          <p:nvPr/>
        </p:nvSpPr>
        <p:spPr>
          <a:xfrm>
            <a:off x="7329055" y="5343292"/>
            <a:ext cx="4862945" cy="972689"/>
          </a:xfrm>
          <a:custGeom>
            <a:avLst/>
            <a:gdLst>
              <a:gd name="connsiteX0" fmla="*/ 0 w 4862945"/>
              <a:gd name="connsiteY0" fmla="*/ 0 h 958835"/>
              <a:gd name="connsiteX1" fmla="*/ 4862945 w 4862945"/>
              <a:gd name="connsiteY1" fmla="*/ 0 h 958835"/>
              <a:gd name="connsiteX2" fmla="*/ 4862945 w 4862945"/>
              <a:gd name="connsiteY2" fmla="*/ 958835 h 958835"/>
              <a:gd name="connsiteX3" fmla="*/ 0 w 4862945"/>
              <a:gd name="connsiteY3" fmla="*/ 958835 h 958835"/>
              <a:gd name="connsiteX4" fmla="*/ 0 w 4862945"/>
              <a:gd name="connsiteY4" fmla="*/ 0 h 958835"/>
              <a:gd name="connsiteX0" fmla="*/ 817418 w 4862945"/>
              <a:gd name="connsiteY0" fmla="*/ 0 h 972689"/>
              <a:gd name="connsiteX1" fmla="*/ 4862945 w 4862945"/>
              <a:gd name="connsiteY1" fmla="*/ 13854 h 972689"/>
              <a:gd name="connsiteX2" fmla="*/ 4862945 w 4862945"/>
              <a:gd name="connsiteY2" fmla="*/ 972689 h 972689"/>
              <a:gd name="connsiteX3" fmla="*/ 0 w 4862945"/>
              <a:gd name="connsiteY3" fmla="*/ 972689 h 972689"/>
              <a:gd name="connsiteX4" fmla="*/ 817418 w 4862945"/>
              <a:gd name="connsiteY4" fmla="*/ 0 h 97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945" h="972689">
                <a:moveTo>
                  <a:pt x="817418" y="0"/>
                </a:moveTo>
                <a:lnTo>
                  <a:pt x="4862945" y="13854"/>
                </a:lnTo>
                <a:lnTo>
                  <a:pt x="4862945" y="972689"/>
                </a:lnTo>
                <a:lnTo>
                  <a:pt x="0" y="972689"/>
                </a:lnTo>
                <a:lnTo>
                  <a:pt x="817418" y="0"/>
                </a:lnTo>
                <a:close/>
              </a:path>
            </a:pathLst>
          </a:custGeom>
          <a:solidFill>
            <a:srgbClr val="0C4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Raleway" panose="020B0503030101060003" pitchFamily="34" charset="0"/>
              </a:rPr>
              <a:t>7. RECOMENDACIONES</a:t>
            </a:r>
            <a:endParaRPr lang="es-CO" sz="1600" b="1" dirty="0">
              <a:latin typeface="Raleway" panose="020B0003030101060003" pitchFamily="34" charset="0"/>
            </a:endParaRPr>
          </a:p>
        </p:txBody>
      </p:sp>
      <p:grpSp>
        <p:nvGrpSpPr>
          <p:cNvPr id="16" name="Grupo 15"/>
          <p:cNvGrpSpPr/>
          <p:nvPr/>
        </p:nvGrpSpPr>
        <p:grpSpPr>
          <a:xfrm>
            <a:off x="-41567" y="5196"/>
            <a:ext cx="12387406" cy="7197096"/>
            <a:chOff x="-41567" y="5196"/>
            <a:chExt cx="12387406" cy="7197096"/>
          </a:xfrm>
        </p:grpSpPr>
        <p:grpSp>
          <p:nvGrpSpPr>
            <p:cNvPr id="9" name="Grupo 8"/>
            <p:cNvGrpSpPr/>
            <p:nvPr/>
          </p:nvGrpSpPr>
          <p:grpSpPr>
            <a:xfrm>
              <a:off x="-41567" y="5196"/>
              <a:ext cx="10385142" cy="1891149"/>
              <a:chOff x="-41567" y="5196"/>
              <a:chExt cx="10385142" cy="1891149"/>
            </a:xfrm>
          </p:grpSpPr>
          <p:grpSp>
            <p:nvGrpSpPr>
              <p:cNvPr id="7" name="Grupo 6"/>
              <p:cNvGrpSpPr/>
              <p:nvPr/>
            </p:nvGrpSpPr>
            <p:grpSpPr>
              <a:xfrm>
                <a:off x="-41565" y="5196"/>
                <a:ext cx="10385140" cy="1891149"/>
                <a:chOff x="-21940" y="0"/>
                <a:chExt cx="10385140" cy="1891149"/>
              </a:xfrm>
            </p:grpSpPr>
            <p:sp>
              <p:nvSpPr>
                <p:cNvPr id="4" name="Rectángulo 3"/>
                <p:cNvSpPr/>
                <p:nvPr/>
              </p:nvSpPr>
              <p:spPr>
                <a:xfrm>
                  <a:off x="0" y="0"/>
                  <a:ext cx="10363200" cy="1011382"/>
                </a:xfrm>
                <a:custGeom>
                  <a:avLst/>
                  <a:gdLst>
                    <a:gd name="connsiteX0" fmla="*/ 0 w 10363200"/>
                    <a:gd name="connsiteY0" fmla="*/ 0 h 831273"/>
                    <a:gd name="connsiteX1" fmla="*/ 10363200 w 10363200"/>
                    <a:gd name="connsiteY1" fmla="*/ 0 h 831273"/>
                    <a:gd name="connsiteX2" fmla="*/ 10363200 w 10363200"/>
                    <a:gd name="connsiteY2" fmla="*/ 831273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587346 w 10363200"/>
                    <a:gd name="connsiteY2" fmla="*/ 817419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407237 w 10363200"/>
                    <a:gd name="connsiteY2" fmla="*/ 783884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407237 w 10363200"/>
                    <a:gd name="connsiteY2" fmla="*/ 783884 h 831273"/>
                    <a:gd name="connsiteX3" fmla="*/ 775855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392723 w 10363200"/>
                    <a:gd name="connsiteY2" fmla="*/ 819672 h 831273"/>
                    <a:gd name="connsiteX3" fmla="*/ 775855 w 10363200"/>
                    <a:gd name="connsiteY3" fmla="*/ 831273 h 831273"/>
                    <a:gd name="connsiteX4" fmla="*/ 0 w 10363200"/>
                    <a:gd name="connsiteY4" fmla="*/ 0 h 831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200" h="831273">
                      <a:moveTo>
                        <a:pt x="0" y="0"/>
                      </a:moveTo>
                      <a:lnTo>
                        <a:pt x="10363200" y="0"/>
                      </a:lnTo>
                      <a:lnTo>
                        <a:pt x="9392723" y="819672"/>
                      </a:lnTo>
                      <a:lnTo>
                        <a:pt x="775855" y="831273"/>
                      </a:lnTo>
                      <a:lnTo>
                        <a:pt x="0" y="0"/>
                      </a:lnTo>
                      <a:close/>
                    </a:path>
                  </a:pathLst>
                </a:custGeom>
                <a:solidFill>
                  <a:srgbClr val="258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5"/>
                <p:cNvSpPr/>
                <p:nvPr/>
              </p:nvSpPr>
              <p:spPr>
                <a:xfrm rot="5400000">
                  <a:off x="-492130" y="603539"/>
                  <a:ext cx="1757800" cy="817420"/>
                </a:xfrm>
                <a:custGeom>
                  <a:avLst/>
                  <a:gdLst>
                    <a:gd name="connsiteX0" fmla="*/ 0 w 775855"/>
                    <a:gd name="connsiteY0" fmla="*/ 0 h 1360055"/>
                    <a:gd name="connsiteX1" fmla="*/ 775855 w 775855"/>
                    <a:gd name="connsiteY1" fmla="*/ 0 h 1360055"/>
                    <a:gd name="connsiteX2" fmla="*/ 775855 w 775855"/>
                    <a:gd name="connsiteY2" fmla="*/ 1360055 h 1360055"/>
                    <a:gd name="connsiteX3" fmla="*/ 0 w 775855"/>
                    <a:gd name="connsiteY3" fmla="*/ 1360055 h 1360055"/>
                    <a:gd name="connsiteX4" fmla="*/ 0 w 775855"/>
                    <a:gd name="connsiteY4" fmla="*/ 0 h 1360055"/>
                    <a:gd name="connsiteX0" fmla="*/ 0 w 1219200"/>
                    <a:gd name="connsiteY0" fmla="*/ 914400 h 1360055"/>
                    <a:gd name="connsiteX1" fmla="*/ 1219200 w 1219200"/>
                    <a:gd name="connsiteY1" fmla="*/ 0 h 1360055"/>
                    <a:gd name="connsiteX2" fmla="*/ 1219200 w 1219200"/>
                    <a:gd name="connsiteY2" fmla="*/ 1360055 h 1360055"/>
                    <a:gd name="connsiteX3" fmla="*/ 443345 w 1219200"/>
                    <a:gd name="connsiteY3" fmla="*/ 1360055 h 1360055"/>
                    <a:gd name="connsiteX4" fmla="*/ 0 w 1219200"/>
                    <a:gd name="connsiteY4" fmla="*/ 914400 h 1360055"/>
                    <a:gd name="connsiteX0" fmla="*/ 0 w 1219200"/>
                    <a:gd name="connsiteY0" fmla="*/ 914400 h 1373912"/>
                    <a:gd name="connsiteX1" fmla="*/ 1219200 w 1219200"/>
                    <a:gd name="connsiteY1" fmla="*/ 0 h 1373912"/>
                    <a:gd name="connsiteX2" fmla="*/ 1219200 w 1219200"/>
                    <a:gd name="connsiteY2" fmla="*/ 1360055 h 1373912"/>
                    <a:gd name="connsiteX3" fmla="*/ 374073 w 1219200"/>
                    <a:gd name="connsiteY3" fmla="*/ 1373912 h 1373912"/>
                    <a:gd name="connsiteX4" fmla="*/ 0 w 1219200"/>
                    <a:gd name="connsiteY4" fmla="*/ 914400 h 1373912"/>
                    <a:gd name="connsiteX0" fmla="*/ 0 w 1219200"/>
                    <a:gd name="connsiteY0" fmla="*/ 928255 h 1373912"/>
                    <a:gd name="connsiteX1" fmla="*/ 1219200 w 1219200"/>
                    <a:gd name="connsiteY1" fmla="*/ 0 h 1373912"/>
                    <a:gd name="connsiteX2" fmla="*/ 1219200 w 1219200"/>
                    <a:gd name="connsiteY2" fmla="*/ 1360055 h 1373912"/>
                    <a:gd name="connsiteX3" fmla="*/ 374073 w 1219200"/>
                    <a:gd name="connsiteY3" fmla="*/ 1373912 h 1373912"/>
                    <a:gd name="connsiteX4" fmla="*/ 0 w 1219200"/>
                    <a:gd name="connsiteY4" fmla="*/ 928255 h 1373912"/>
                    <a:gd name="connsiteX0" fmla="*/ 0 w 1219200"/>
                    <a:gd name="connsiteY0" fmla="*/ 290946 h 736603"/>
                    <a:gd name="connsiteX1" fmla="*/ 471055 w 1219200"/>
                    <a:gd name="connsiteY1" fmla="*/ 0 h 736603"/>
                    <a:gd name="connsiteX2" fmla="*/ 1219200 w 1219200"/>
                    <a:gd name="connsiteY2" fmla="*/ 722746 h 736603"/>
                    <a:gd name="connsiteX3" fmla="*/ 374073 w 1219200"/>
                    <a:gd name="connsiteY3" fmla="*/ 736603 h 736603"/>
                    <a:gd name="connsiteX4" fmla="*/ 0 w 1219200"/>
                    <a:gd name="connsiteY4" fmla="*/ 290946 h 736603"/>
                    <a:gd name="connsiteX0" fmla="*/ 0 w 1219200"/>
                    <a:gd name="connsiteY0" fmla="*/ 249383 h 695040"/>
                    <a:gd name="connsiteX1" fmla="*/ 471058 w 1219200"/>
                    <a:gd name="connsiteY1" fmla="*/ 0 h 695040"/>
                    <a:gd name="connsiteX2" fmla="*/ 1219200 w 1219200"/>
                    <a:gd name="connsiteY2" fmla="*/ 681183 h 695040"/>
                    <a:gd name="connsiteX3" fmla="*/ 374073 w 1219200"/>
                    <a:gd name="connsiteY3" fmla="*/ 695040 h 695040"/>
                    <a:gd name="connsiteX4" fmla="*/ 0 w 1219200"/>
                    <a:gd name="connsiteY4" fmla="*/ 249383 h 695040"/>
                    <a:gd name="connsiteX0" fmla="*/ 0 w 1357745"/>
                    <a:gd name="connsiteY0" fmla="*/ 263237 h 695040"/>
                    <a:gd name="connsiteX1" fmla="*/ 609603 w 1357745"/>
                    <a:gd name="connsiteY1" fmla="*/ 0 h 695040"/>
                    <a:gd name="connsiteX2" fmla="*/ 1357745 w 1357745"/>
                    <a:gd name="connsiteY2" fmla="*/ 681183 h 695040"/>
                    <a:gd name="connsiteX3" fmla="*/ 512618 w 1357745"/>
                    <a:gd name="connsiteY3" fmla="*/ 695040 h 695040"/>
                    <a:gd name="connsiteX4" fmla="*/ 0 w 1357745"/>
                    <a:gd name="connsiteY4" fmla="*/ 263237 h 695040"/>
                    <a:gd name="connsiteX0" fmla="*/ 0 w 1357745"/>
                    <a:gd name="connsiteY0" fmla="*/ 263237 h 722753"/>
                    <a:gd name="connsiteX1" fmla="*/ 609603 w 1357745"/>
                    <a:gd name="connsiteY1" fmla="*/ 0 h 722753"/>
                    <a:gd name="connsiteX2" fmla="*/ 1357745 w 1357745"/>
                    <a:gd name="connsiteY2" fmla="*/ 681183 h 722753"/>
                    <a:gd name="connsiteX3" fmla="*/ 498764 w 1357745"/>
                    <a:gd name="connsiteY3" fmla="*/ 722753 h 722753"/>
                    <a:gd name="connsiteX4" fmla="*/ 0 w 1357745"/>
                    <a:gd name="connsiteY4" fmla="*/ 263237 h 722753"/>
                    <a:gd name="connsiteX0" fmla="*/ 0 w 1357745"/>
                    <a:gd name="connsiteY0" fmla="*/ 387928 h 847444"/>
                    <a:gd name="connsiteX1" fmla="*/ 526476 w 1357745"/>
                    <a:gd name="connsiteY1" fmla="*/ 0 h 847444"/>
                    <a:gd name="connsiteX2" fmla="*/ 1357745 w 1357745"/>
                    <a:gd name="connsiteY2" fmla="*/ 805874 h 847444"/>
                    <a:gd name="connsiteX3" fmla="*/ 498764 w 1357745"/>
                    <a:gd name="connsiteY3" fmla="*/ 847444 h 847444"/>
                    <a:gd name="connsiteX4" fmla="*/ 0 w 1357745"/>
                    <a:gd name="connsiteY4" fmla="*/ 387928 h 847444"/>
                    <a:gd name="connsiteX0" fmla="*/ 0 w 1371602"/>
                    <a:gd name="connsiteY0" fmla="*/ 387928 h 847444"/>
                    <a:gd name="connsiteX1" fmla="*/ 526476 w 1371602"/>
                    <a:gd name="connsiteY1" fmla="*/ 0 h 847444"/>
                    <a:gd name="connsiteX2" fmla="*/ 1371602 w 1371602"/>
                    <a:gd name="connsiteY2" fmla="*/ 805874 h 847444"/>
                    <a:gd name="connsiteX3" fmla="*/ 498764 w 1371602"/>
                    <a:gd name="connsiteY3" fmla="*/ 847444 h 847444"/>
                    <a:gd name="connsiteX4" fmla="*/ 0 w 1371602"/>
                    <a:gd name="connsiteY4" fmla="*/ 387928 h 847444"/>
                    <a:gd name="connsiteX0" fmla="*/ 0 w 1768039"/>
                    <a:gd name="connsiteY0" fmla="*/ 14477 h 847444"/>
                    <a:gd name="connsiteX1" fmla="*/ 922913 w 1768039"/>
                    <a:gd name="connsiteY1" fmla="*/ 0 h 847444"/>
                    <a:gd name="connsiteX2" fmla="*/ 1768039 w 1768039"/>
                    <a:gd name="connsiteY2" fmla="*/ 805874 h 847444"/>
                    <a:gd name="connsiteX3" fmla="*/ 895201 w 1768039"/>
                    <a:gd name="connsiteY3" fmla="*/ 847444 h 847444"/>
                    <a:gd name="connsiteX4" fmla="*/ 0 w 1768039"/>
                    <a:gd name="connsiteY4" fmla="*/ 14477 h 847444"/>
                    <a:gd name="connsiteX0" fmla="*/ 0 w 1796358"/>
                    <a:gd name="connsiteY0" fmla="*/ 14477 h 847444"/>
                    <a:gd name="connsiteX1" fmla="*/ 922913 w 1796358"/>
                    <a:gd name="connsiteY1" fmla="*/ 0 h 847444"/>
                    <a:gd name="connsiteX2" fmla="*/ 1796358 w 1796358"/>
                    <a:gd name="connsiteY2" fmla="*/ 834600 h 847444"/>
                    <a:gd name="connsiteX3" fmla="*/ 895201 w 1796358"/>
                    <a:gd name="connsiteY3" fmla="*/ 847444 h 847444"/>
                    <a:gd name="connsiteX4" fmla="*/ 0 w 1796358"/>
                    <a:gd name="connsiteY4" fmla="*/ 14477 h 84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358" h="847444">
                      <a:moveTo>
                        <a:pt x="0" y="14477"/>
                      </a:moveTo>
                      <a:lnTo>
                        <a:pt x="922913" y="0"/>
                      </a:lnTo>
                      <a:lnTo>
                        <a:pt x="1796358" y="834600"/>
                      </a:lnTo>
                      <a:lnTo>
                        <a:pt x="895201" y="847444"/>
                      </a:lnTo>
                      <a:lnTo>
                        <a:pt x="0" y="14477"/>
                      </a:lnTo>
                      <a:close/>
                    </a:path>
                  </a:pathLst>
                </a:custGeom>
                <a:solidFill>
                  <a:srgbClr val="F5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8" name="Triángulo isósceles 7"/>
              <p:cNvSpPr/>
              <p:nvPr/>
            </p:nvSpPr>
            <p:spPr>
              <a:xfrm rot="5400000">
                <a:off x="-318078" y="281707"/>
                <a:ext cx="1011382" cy="458360"/>
              </a:xfrm>
              <a:custGeom>
                <a:avLst/>
                <a:gdLst>
                  <a:gd name="connsiteX0" fmla="*/ 0 w 1122221"/>
                  <a:gd name="connsiteY0" fmla="*/ 845127 h 845127"/>
                  <a:gd name="connsiteX1" fmla="*/ 561111 w 1122221"/>
                  <a:gd name="connsiteY1" fmla="*/ 0 h 845127"/>
                  <a:gd name="connsiteX2" fmla="*/ 1122221 w 1122221"/>
                  <a:gd name="connsiteY2" fmla="*/ 845127 h 845127"/>
                  <a:gd name="connsiteX3" fmla="*/ 0 w 1122221"/>
                  <a:gd name="connsiteY3" fmla="*/ 845127 h 845127"/>
                  <a:gd name="connsiteX0" fmla="*/ 0 w 1122221"/>
                  <a:gd name="connsiteY0" fmla="*/ 484909 h 484909"/>
                  <a:gd name="connsiteX1" fmla="*/ 671947 w 1122221"/>
                  <a:gd name="connsiteY1" fmla="*/ 0 h 484909"/>
                  <a:gd name="connsiteX2" fmla="*/ 1122221 w 1122221"/>
                  <a:gd name="connsiteY2" fmla="*/ 484909 h 484909"/>
                  <a:gd name="connsiteX3" fmla="*/ 0 w 1122221"/>
                  <a:gd name="connsiteY3" fmla="*/ 484909 h 484909"/>
                  <a:gd name="connsiteX0" fmla="*/ 0 w 1052948"/>
                  <a:gd name="connsiteY0" fmla="*/ 484909 h 512618"/>
                  <a:gd name="connsiteX1" fmla="*/ 671947 w 1052948"/>
                  <a:gd name="connsiteY1" fmla="*/ 0 h 512618"/>
                  <a:gd name="connsiteX2" fmla="*/ 1052948 w 1052948"/>
                  <a:gd name="connsiteY2" fmla="*/ 512618 h 512618"/>
                  <a:gd name="connsiteX3" fmla="*/ 0 w 1052948"/>
                  <a:gd name="connsiteY3" fmla="*/ 484909 h 512618"/>
                  <a:gd name="connsiteX0" fmla="*/ 0 w 1052948"/>
                  <a:gd name="connsiteY0" fmla="*/ 471054 h 498763"/>
                  <a:gd name="connsiteX1" fmla="*/ 630383 w 1052948"/>
                  <a:gd name="connsiteY1" fmla="*/ 0 h 498763"/>
                  <a:gd name="connsiteX2" fmla="*/ 1052948 w 1052948"/>
                  <a:gd name="connsiteY2" fmla="*/ 498763 h 498763"/>
                  <a:gd name="connsiteX3" fmla="*/ 0 w 1052948"/>
                  <a:gd name="connsiteY3" fmla="*/ 471054 h 498763"/>
                  <a:gd name="connsiteX0" fmla="*/ 0 w 1052951"/>
                  <a:gd name="connsiteY0" fmla="*/ 471054 h 484909"/>
                  <a:gd name="connsiteX1" fmla="*/ 630383 w 1052951"/>
                  <a:gd name="connsiteY1" fmla="*/ 0 h 484909"/>
                  <a:gd name="connsiteX2" fmla="*/ 1052951 w 1052951"/>
                  <a:gd name="connsiteY2" fmla="*/ 484909 h 484909"/>
                  <a:gd name="connsiteX3" fmla="*/ 0 w 1052951"/>
                  <a:gd name="connsiteY3" fmla="*/ 471054 h 484909"/>
                  <a:gd name="connsiteX0" fmla="*/ 0 w 1052951"/>
                  <a:gd name="connsiteY0" fmla="*/ 517855 h 531710"/>
                  <a:gd name="connsiteX1" fmla="*/ 529933 w 1052951"/>
                  <a:gd name="connsiteY1" fmla="*/ 0 h 531710"/>
                  <a:gd name="connsiteX2" fmla="*/ 1052951 w 1052951"/>
                  <a:gd name="connsiteY2" fmla="*/ 531710 h 531710"/>
                  <a:gd name="connsiteX3" fmla="*/ 0 w 1052951"/>
                  <a:gd name="connsiteY3" fmla="*/ 517855 h 531710"/>
                  <a:gd name="connsiteX0" fmla="*/ 0 w 1052951"/>
                  <a:gd name="connsiteY0" fmla="*/ 502255 h 516110"/>
                  <a:gd name="connsiteX1" fmla="*/ 501085 w 1052951"/>
                  <a:gd name="connsiteY1" fmla="*/ 0 h 516110"/>
                  <a:gd name="connsiteX2" fmla="*/ 1052951 w 1052951"/>
                  <a:gd name="connsiteY2" fmla="*/ 516110 h 516110"/>
                  <a:gd name="connsiteX3" fmla="*/ 0 w 1052951"/>
                  <a:gd name="connsiteY3" fmla="*/ 502255 h 516110"/>
                </a:gdLst>
                <a:ahLst/>
                <a:cxnLst>
                  <a:cxn ang="0">
                    <a:pos x="connsiteX0" y="connsiteY0"/>
                  </a:cxn>
                  <a:cxn ang="0">
                    <a:pos x="connsiteX1" y="connsiteY1"/>
                  </a:cxn>
                  <a:cxn ang="0">
                    <a:pos x="connsiteX2" y="connsiteY2"/>
                  </a:cxn>
                  <a:cxn ang="0">
                    <a:pos x="connsiteX3" y="connsiteY3"/>
                  </a:cxn>
                </a:cxnLst>
                <a:rect l="l" t="t" r="r" b="b"/>
                <a:pathLst>
                  <a:path w="1052951" h="516110">
                    <a:moveTo>
                      <a:pt x="0" y="502255"/>
                    </a:moveTo>
                    <a:lnTo>
                      <a:pt x="501085" y="0"/>
                    </a:lnTo>
                    <a:lnTo>
                      <a:pt x="1052951" y="516110"/>
                    </a:lnTo>
                    <a:lnTo>
                      <a:pt x="0" y="502255"/>
                    </a:lnTo>
                    <a:close/>
                  </a:path>
                </a:pathLst>
              </a:custGeom>
              <a:solidFill>
                <a:srgbClr val="0C4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0" name="Imagen 9" descr="C:\Users\UDInvestigaciones\Downloads\logo UDI azul-03.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4476" y="138545"/>
              <a:ext cx="2087524" cy="698947"/>
            </a:xfrm>
            <a:prstGeom prst="rect">
              <a:avLst/>
            </a:prstGeom>
            <a:noFill/>
            <a:ln>
              <a:noFill/>
            </a:ln>
          </p:spPr>
        </p:pic>
        <p:grpSp>
          <p:nvGrpSpPr>
            <p:cNvPr id="14" name="Grupo 13"/>
            <p:cNvGrpSpPr/>
            <p:nvPr/>
          </p:nvGrpSpPr>
          <p:grpSpPr>
            <a:xfrm>
              <a:off x="0" y="5756468"/>
              <a:ext cx="12345839" cy="1445824"/>
              <a:chOff x="0" y="5756468"/>
              <a:chExt cx="12345839" cy="1445824"/>
            </a:xfrm>
          </p:grpSpPr>
          <p:sp>
            <p:nvSpPr>
              <p:cNvPr id="12" name="Rectángulo 11"/>
              <p:cNvSpPr/>
              <p:nvPr/>
            </p:nvSpPr>
            <p:spPr>
              <a:xfrm>
                <a:off x="0" y="6315981"/>
                <a:ext cx="12192000" cy="442913"/>
              </a:xfrm>
              <a:prstGeom prst="rect">
                <a:avLst/>
              </a:prstGeom>
              <a:solidFill>
                <a:srgbClr val="258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a:solidFill>
                      <a:schemeClr val="bg1"/>
                    </a:solidFill>
                    <a:latin typeface="Raleway" panose="020B0003030101060003" pitchFamily="34" charset="0"/>
                  </a:rPr>
                  <a:t>(Pie de Página)</a:t>
                </a:r>
              </a:p>
            </p:txBody>
          </p:sp>
          <p:sp>
            <p:nvSpPr>
              <p:cNvPr id="13" name="Triángulo isósceles 12"/>
              <p:cNvSpPr/>
              <p:nvPr/>
            </p:nvSpPr>
            <p:spPr>
              <a:xfrm rot="7125483">
                <a:off x="11136179" y="5992632"/>
                <a:ext cx="1445824" cy="973496"/>
              </a:xfrm>
              <a:custGeom>
                <a:avLst/>
                <a:gdLst>
                  <a:gd name="connsiteX0" fmla="*/ 0 w 1043762"/>
                  <a:gd name="connsiteY0" fmla="*/ 973496 h 973496"/>
                  <a:gd name="connsiteX1" fmla="*/ 521881 w 1043762"/>
                  <a:gd name="connsiteY1" fmla="*/ 0 h 973496"/>
                  <a:gd name="connsiteX2" fmla="*/ 1043762 w 1043762"/>
                  <a:gd name="connsiteY2" fmla="*/ 973496 h 973496"/>
                  <a:gd name="connsiteX3" fmla="*/ 0 w 1043762"/>
                  <a:gd name="connsiteY3" fmla="*/ 973496 h 973496"/>
                  <a:gd name="connsiteX0" fmla="*/ 0 w 1445824"/>
                  <a:gd name="connsiteY0" fmla="*/ 482225 h 973496"/>
                  <a:gd name="connsiteX1" fmla="*/ 923943 w 1445824"/>
                  <a:gd name="connsiteY1" fmla="*/ 0 h 973496"/>
                  <a:gd name="connsiteX2" fmla="*/ 1445824 w 1445824"/>
                  <a:gd name="connsiteY2" fmla="*/ 973496 h 973496"/>
                  <a:gd name="connsiteX3" fmla="*/ 0 w 1445824"/>
                  <a:gd name="connsiteY3" fmla="*/ 482225 h 973496"/>
                </a:gdLst>
                <a:ahLst/>
                <a:cxnLst>
                  <a:cxn ang="0">
                    <a:pos x="connsiteX0" y="connsiteY0"/>
                  </a:cxn>
                  <a:cxn ang="0">
                    <a:pos x="connsiteX1" y="connsiteY1"/>
                  </a:cxn>
                  <a:cxn ang="0">
                    <a:pos x="connsiteX2" y="connsiteY2"/>
                  </a:cxn>
                  <a:cxn ang="0">
                    <a:pos x="connsiteX3" y="connsiteY3"/>
                  </a:cxn>
                </a:cxnLst>
                <a:rect l="l" t="t" r="r" b="b"/>
                <a:pathLst>
                  <a:path w="1445824" h="973496">
                    <a:moveTo>
                      <a:pt x="0" y="482225"/>
                    </a:moveTo>
                    <a:lnTo>
                      <a:pt x="923943" y="0"/>
                    </a:lnTo>
                    <a:lnTo>
                      <a:pt x="1445824" y="973496"/>
                    </a:lnTo>
                    <a:lnTo>
                      <a:pt x="0" y="482225"/>
                    </a:lnTo>
                    <a:close/>
                  </a:path>
                </a:pathLst>
              </a:custGeom>
              <a:solidFill>
                <a:srgbClr val="F5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sp>
        <p:nvSpPr>
          <p:cNvPr id="11" name="CuadroTexto 10"/>
          <p:cNvSpPr txBox="1"/>
          <p:nvPr/>
        </p:nvSpPr>
        <p:spPr>
          <a:xfrm>
            <a:off x="85164" y="6054371"/>
            <a:ext cx="2186817" cy="261610"/>
          </a:xfrm>
          <a:prstGeom prst="rect">
            <a:avLst/>
          </a:prstGeom>
          <a:noFill/>
        </p:spPr>
        <p:txBody>
          <a:bodyPr wrap="none" rtlCol="0">
            <a:spAutoFit/>
          </a:bodyPr>
          <a:lstStyle/>
          <a:p>
            <a:r>
              <a:rPr lang="es-CO" sz="1100" dirty="0">
                <a:solidFill>
                  <a:schemeClr val="bg1"/>
                </a:solidFill>
              </a:rPr>
              <a:t>Imagen de </a:t>
            </a:r>
            <a:r>
              <a:rPr lang="nl-NL" sz="1100" dirty="0">
                <a:solidFill>
                  <a:schemeClr val="bg1"/>
                </a:solidFill>
              </a:rPr>
              <a:t>Jens P. Raak en Pixabay </a:t>
            </a:r>
            <a:endParaRPr lang="es-CO" sz="1100" dirty="0">
              <a:solidFill>
                <a:schemeClr val="bg1"/>
              </a:solidFill>
            </a:endParaRPr>
          </a:p>
        </p:txBody>
      </p:sp>
    </p:spTree>
    <p:extLst>
      <p:ext uri="{BB962C8B-B14F-4D97-AF65-F5344CB8AC3E}">
        <p14:creationId xmlns:p14="http://schemas.microsoft.com/office/powerpoint/2010/main" val="1879904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latin typeface="Raleway" panose="020B0003030101060003" pitchFamily="34" charset="0"/>
              </a:rPr>
              <a:t>Recomendaciones</a:t>
            </a:r>
          </a:p>
        </p:txBody>
      </p:sp>
      <p:sp>
        <p:nvSpPr>
          <p:cNvPr id="3" name="Marcador de contenido 2"/>
          <p:cNvSpPr>
            <a:spLocks noGrp="1"/>
          </p:cNvSpPr>
          <p:nvPr>
            <p:ph idx="1"/>
          </p:nvPr>
        </p:nvSpPr>
        <p:spPr/>
        <p:txBody>
          <a:bodyPr/>
          <a:lstStyle/>
          <a:p>
            <a:endParaRPr lang="es-CO" dirty="0">
              <a:latin typeface="Raleway" panose="020B0003030101060003" pitchFamily="34" charset="0"/>
            </a:endParaRPr>
          </a:p>
        </p:txBody>
      </p:sp>
      <p:sp>
        <p:nvSpPr>
          <p:cNvPr id="4" name="Marcador de número de diapositiva 3"/>
          <p:cNvSpPr>
            <a:spLocks noGrp="1"/>
          </p:cNvSpPr>
          <p:nvPr>
            <p:ph type="sldNum" sz="quarter" idx="12"/>
          </p:nvPr>
        </p:nvSpPr>
        <p:spPr/>
        <p:txBody>
          <a:bodyPr/>
          <a:lstStyle/>
          <a:p>
            <a:fld id="{BAC39DC0-7A93-4ECF-9897-D919FA7409B3}" type="slidenum">
              <a:rPr lang="es-CO" smtClean="0"/>
              <a:pPr/>
              <a:t>16</a:t>
            </a:fld>
            <a:endParaRPr lang="es-CO" dirty="0"/>
          </a:p>
        </p:txBody>
      </p:sp>
    </p:spTree>
    <p:extLst>
      <p:ext uri="{BB962C8B-B14F-4D97-AF65-F5344CB8AC3E}">
        <p14:creationId xmlns:p14="http://schemas.microsoft.com/office/powerpoint/2010/main" val="1518968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213"/>
            <a:ext cx="12192000" cy="6857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11441" r="2992" b="24774"/>
          <a:stretch/>
        </p:blipFill>
        <p:spPr>
          <a:xfrm>
            <a:off x="-41566" y="962526"/>
            <a:ext cx="12241588" cy="5366085"/>
          </a:xfrm>
          <a:prstGeom prst="rect">
            <a:avLst/>
          </a:prstGeom>
        </p:spPr>
      </p:pic>
      <p:sp>
        <p:nvSpPr>
          <p:cNvPr id="2" name="Rectángulo 1"/>
          <p:cNvSpPr/>
          <p:nvPr/>
        </p:nvSpPr>
        <p:spPr>
          <a:xfrm>
            <a:off x="7329055" y="5343292"/>
            <a:ext cx="4862945" cy="972689"/>
          </a:xfrm>
          <a:custGeom>
            <a:avLst/>
            <a:gdLst>
              <a:gd name="connsiteX0" fmla="*/ 0 w 4862945"/>
              <a:gd name="connsiteY0" fmla="*/ 0 h 958835"/>
              <a:gd name="connsiteX1" fmla="*/ 4862945 w 4862945"/>
              <a:gd name="connsiteY1" fmla="*/ 0 h 958835"/>
              <a:gd name="connsiteX2" fmla="*/ 4862945 w 4862945"/>
              <a:gd name="connsiteY2" fmla="*/ 958835 h 958835"/>
              <a:gd name="connsiteX3" fmla="*/ 0 w 4862945"/>
              <a:gd name="connsiteY3" fmla="*/ 958835 h 958835"/>
              <a:gd name="connsiteX4" fmla="*/ 0 w 4862945"/>
              <a:gd name="connsiteY4" fmla="*/ 0 h 958835"/>
              <a:gd name="connsiteX0" fmla="*/ 817418 w 4862945"/>
              <a:gd name="connsiteY0" fmla="*/ 0 h 972689"/>
              <a:gd name="connsiteX1" fmla="*/ 4862945 w 4862945"/>
              <a:gd name="connsiteY1" fmla="*/ 13854 h 972689"/>
              <a:gd name="connsiteX2" fmla="*/ 4862945 w 4862945"/>
              <a:gd name="connsiteY2" fmla="*/ 972689 h 972689"/>
              <a:gd name="connsiteX3" fmla="*/ 0 w 4862945"/>
              <a:gd name="connsiteY3" fmla="*/ 972689 h 972689"/>
              <a:gd name="connsiteX4" fmla="*/ 817418 w 4862945"/>
              <a:gd name="connsiteY4" fmla="*/ 0 h 97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945" h="972689">
                <a:moveTo>
                  <a:pt x="817418" y="0"/>
                </a:moveTo>
                <a:lnTo>
                  <a:pt x="4862945" y="13854"/>
                </a:lnTo>
                <a:lnTo>
                  <a:pt x="4862945" y="972689"/>
                </a:lnTo>
                <a:lnTo>
                  <a:pt x="0" y="972689"/>
                </a:lnTo>
                <a:lnTo>
                  <a:pt x="817418" y="0"/>
                </a:lnTo>
                <a:close/>
              </a:path>
            </a:pathLst>
          </a:custGeom>
          <a:solidFill>
            <a:srgbClr val="0C4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Raleway" panose="020B0503030101060003" pitchFamily="34" charset="0"/>
              </a:rPr>
              <a:t>8. REFERENCIAS BIBLIOGRÁFICAS</a:t>
            </a:r>
            <a:endParaRPr lang="es-CO" sz="1600" b="1" dirty="0">
              <a:latin typeface="Raleway" panose="020B0003030101060003" pitchFamily="34" charset="0"/>
            </a:endParaRPr>
          </a:p>
        </p:txBody>
      </p:sp>
      <p:grpSp>
        <p:nvGrpSpPr>
          <p:cNvPr id="16" name="Grupo 15"/>
          <p:cNvGrpSpPr/>
          <p:nvPr/>
        </p:nvGrpSpPr>
        <p:grpSpPr>
          <a:xfrm>
            <a:off x="-41567" y="5196"/>
            <a:ext cx="12387406" cy="7197096"/>
            <a:chOff x="-41567" y="5196"/>
            <a:chExt cx="12387406" cy="7197096"/>
          </a:xfrm>
        </p:grpSpPr>
        <p:grpSp>
          <p:nvGrpSpPr>
            <p:cNvPr id="9" name="Grupo 8"/>
            <p:cNvGrpSpPr/>
            <p:nvPr/>
          </p:nvGrpSpPr>
          <p:grpSpPr>
            <a:xfrm>
              <a:off x="-41567" y="5196"/>
              <a:ext cx="10385142" cy="1891149"/>
              <a:chOff x="-41567" y="5196"/>
              <a:chExt cx="10385142" cy="1891149"/>
            </a:xfrm>
          </p:grpSpPr>
          <p:grpSp>
            <p:nvGrpSpPr>
              <p:cNvPr id="7" name="Grupo 6"/>
              <p:cNvGrpSpPr/>
              <p:nvPr/>
            </p:nvGrpSpPr>
            <p:grpSpPr>
              <a:xfrm>
                <a:off x="-41565" y="5196"/>
                <a:ext cx="10385140" cy="1891149"/>
                <a:chOff x="-21940" y="0"/>
                <a:chExt cx="10385140" cy="1891149"/>
              </a:xfrm>
            </p:grpSpPr>
            <p:sp>
              <p:nvSpPr>
                <p:cNvPr id="4" name="Rectángulo 3"/>
                <p:cNvSpPr/>
                <p:nvPr/>
              </p:nvSpPr>
              <p:spPr>
                <a:xfrm>
                  <a:off x="0" y="0"/>
                  <a:ext cx="10363200" cy="1011382"/>
                </a:xfrm>
                <a:custGeom>
                  <a:avLst/>
                  <a:gdLst>
                    <a:gd name="connsiteX0" fmla="*/ 0 w 10363200"/>
                    <a:gd name="connsiteY0" fmla="*/ 0 h 831273"/>
                    <a:gd name="connsiteX1" fmla="*/ 10363200 w 10363200"/>
                    <a:gd name="connsiteY1" fmla="*/ 0 h 831273"/>
                    <a:gd name="connsiteX2" fmla="*/ 10363200 w 10363200"/>
                    <a:gd name="connsiteY2" fmla="*/ 831273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587346 w 10363200"/>
                    <a:gd name="connsiteY2" fmla="*/ 817419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407237 w 10363200"/>
                    <a:gd name="connsiteY2" fmla="*/ 783884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407237 w 10363200"/>
                    <a:gd name="connsiteY2" fmla="*/ 783884 h 831273"/>
                    <a:gd name="connsiteX3" fmla="*/ 775855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392723 w 10363200"/>
                    <a:gd name="connsiteY2" fmla="*/ 819672 h 831273"/>
                    <a:gd name="connsiteX3" fmla="*/ 775855 w 10363200"/>
                    <a:gd name="connsiteY3" fmla="*/ 831273 h 831273"/>
                    <a:gd name="connsiteX4" fmla="*/ 0 w 10363200"/>
                    <a:gd name="connsiteY4" fmla="*/ 0 h 831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200" h="831273">
                      <a:moveTo>
                        <a:pt x="0" y="0"/>
                      </a:moveTo>
                      <a:lnTo>
                        <a:pt x="10363200" y="0"/>
                      </a:lnTo>
                      <a:lnTo>
                        <a:pt x="9392723" y="819672"/>
                      </a:lnTo>
                      <a:lnTo>
                        <a:pt x="775855" y="831273"/>
                      </a:lnTo>
                      <a:lnTo>
                        <a:pt x="0" y="0"/>
                      </a:lnTo>
                      <a:close/>
                    </a:path>
                  </a:pathLst>
                </a:custGeom>
                <a:solidFill>
                  <a:srgbClr val="258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5"/>
                <p:cNvSpPr/>
                <p:nvPr/>
              </p:nvSpPr>
              <p:spPr>
                <a:xfrm rot="5400000">
                  <a:off x="-492130" y="603539"/>
                  <a:ext cx="1757800" cy="817420"/>
                </a:xfrm>
                <a:custGeom>
                  <a:avLst/>
                  <a:gdLst>
                    <a:gd name="connsiteX0" fmla="*/ 0 w 775855"/>
                    <a:gd name="connsiteY0" fmla="*/ 0 h 1360055"/>
                    <a:gd name="connsiteX1" fmla="*/ 775855 w 775855"/>
                    <a:gd name="connsiteY1" fmla="*/ 0 h 1360055"/>
                    <a:gd name="connsiteX2" fmla="*/ 775855 w 775855"/>
                    <a:gd name="connsiteY2" fmla="*/ 1360055 h 1360055"/>
                    <a:gd name="connsiteX3" fmla="*/ 0 w 775855"/>
                    <a:gd name="connsiteY3" fmla="*/ 1360055 h 1360055"/>
                    <a:gd name="connsiteX4" fmla="*/ 0 w 775855"/>
                    <a:gd name="connsiteY4" fmla="*/ 0 h 1360055"/>
                    <a:gd name="connsiteX0" fmla="*/ 0 w 1219200"/>
                    <a:gd name="connsiteY0" fmla="*/ 914400 h 1360055"/>
                    <a:gd name="connsiteX1" fmla="*/ 1219200 w 1219200"/>
                    <a:gd name="connsiteY1" fmla="*/ 0 h 1360055"/>
                    <a:gd name="connsiteX2" fmla="*/ 1219200 w 1219200"/>
                    <a:gd name="connsiteY2" fmla="*/ 1360055 h 1360055"/>
                    <a:gd name="connsiteX3" fmla="*/ 443345 w 1219200"/>
                    <a:gd name="connsiteY3" fmla="*/ 1360055 h 1360055"/>
                    <a:gd name="connsiteX4" fmla="*/ 0 w 1219200"/>
                    <a:gd name="connsiteY4" fmla="*/ 914400 h 1360055"/>
                    <a:gd name="connsiteX0" fmla="*/ 0 w 1219200"/>
                    <a:gd name="connsiteY0" fmla="*/ 914400 h 1373912"/>
                    <a:gd name="connsiteX1" fmla="*/ 1219200 w 1219200"/>
                    <a:gd name="connsiteY1" fmla="*/ 0 h 1373912"/>
                    <a:gd name="connsiteX2" fmla="*/ 1219200 w 1219200"/>
                    <a:gd name="connsiteY2" fmla="*/ 1360055 h 1373912"/>
                    <a:gd name="connsiteX3" fmla="*/ 374073 w 1219200"/>
                    <a:gd name="connsiteY3" fmla="*/ 1373912 h 1373912"/>
                    <a:gd name="connsiteX4" fmla="*/ 0 w 1219200"/>
                    <a:gd name="connsiteY4" fmla="*/ 914400 h 1373912"/>
                    <a:gd name="connsiteX0" fmla="*/ 0 w 1219200"/>
                    <a:gd name="connsiteY0" fmla="*/ 928255 h 1373912"/>
                    <a:gd name="connsiteX1" fmla="*/ 1219200 w 1219200"/>
                    <a:gd name="connsiteY1" fmla="*/ 0 h 1373912"/>
                    <a:gd name="connsiteX2" fmla="*/ 1219200 w 1219200"/>
                    <a:gd name="connsiteY2" fmla="*/ 1360055 h 1373912"/>
                    <a:gd name="connsiteX3" fmla="*/ 374073 w 1219200"/>
                    <a:gd name="connsiteY3" fmla="*/ 1373912 h 1373912"/>
                    <a:gd name="connsiteX4" fmla="*/ 0 w 1219200"/>
                    <a:gd name="connsiteY4" fmla="*/ 928255 h 1373912"/>
                    <a:gd name="connsiteX0" fmla="*/ 0 w 1219200"/>
                    <a:gd name="connsiteY0" fmla="*/ 290946 h 736603"/>
                    <a:gd name="connsiteX1" fmla="*/ 471055 w 1219200"/>
                    <a:gd name="connsiteY1" fmla="*/ 0 h 736603"/>
                    <a:gd name="connsiteX2" fmla="*/ 1219200 w 1219200"/>
                    <a:gd name="connsiteY2" fmla="*/ 722746 h 736603"/>
                    <a:gd name="connsiteX3" fmla="*/ 374073 w 1219200"/>
                    <a:gd name="connsiteY3" fmla="*/ 736603 h 736603"/>
                    <a:gd name="connsiteX4" fmla="*/ 0 w 1219200"/>
                    <a:gd name="connsiteY4" fmla="*/ 290946 h 736603"/>
                    <a:gd name="connsiteX0" fmla="*/ 0 w 1219200"/>
                    <a:gd name="connsiteY0" fmla="*/ 249383 h 695040"/>
                    <a:gd name="connsiteX1" fmla="*/ 471058 w 1219200"/>
                    <a:gd name="connsiteY1" fmla="*/ 0 h 695040"/>
                    <a:gd name="connsiteX2" fmla="*/ 1219200 w 1219200"/>
                    <a:gd name="connsiteY2" fmla="*/ 681183 h 695040"/>
                    <a:gd name="connsiteX3" fmla="*/ 374073 w 1219200"/>
                    <a:gd name="connsiteY3" fmla="*/ 695040 h 695040"/>
                    <a:gd name="connsiteX4" fmla="*/ 0 w 1219200"/>
                    <a:gd name="connsiteY4" fmla="*/ 249383 h 695040"/>
                    <a:gd name="connsiteX0" fmla="*/ 0 w 1357745"/>
                    <a:gd name="connsiteY0" fmla="*/ 263237 h 695040"/>
                    <a:gd name="connsiteX1" fmla="*/ 609603 w 1357745"/>
                    <a:gd name="connsiteY1" fmla="*/ 0 h 695040"/>
                    <a:gd name="connsiteX2" fmla="*/ 1357745 w 1357745"/>
                    <a:gd name="connsiteY2" fmla="*/ 681183 h 695040"/>
                    <a:gd name="connsiteX3" fmla="*/ 512618 w 1357745"/>
                    <a:gd name="connsiteY3" fmla="*/ 695040 h 695040"/>
                    <a:gd name="connsiteX4" fmla="*/ 0 w 1357745"/>
                    <a:gd name="connsiteY4" fmla="*/ 263237 h 695040"/>
                    <a:gd name="connsiteX0" fmla="*/ 0 w 1357745"/>
                    <a:gd name="connsiteY0" fmla="*/ 263237 h 722753"/>
                    <a:gd name="connsiteX1" fmla="*/ 609603 w 1357745"/>
                    <a:gd name="connsiteY1" fmla="*/ 0 h 722753"/>
                    <a:gd name="connsiteX2" fmla="*/ 1357745 w 1357745"/>
                    <a:gd name="connsiteY2" fmla="*/ 681183 h 722753"/>
                    <a:gd name="connsiteX3" fmla="*/ 498764 w 1357745"/>
                    <a:gd name="connsiteY3" fmla="*/ 722753 h 722753"/>
                    <a:gd name="connsiteX4" fmla="*/ 0 w 1357745"/>
                    <a:gd name="connsiteY4" fmla="*/ 263237 h 722753"/>
                    <a:gd name="connsiteX0" fmla="*/ 0 w 1357745"/>
                    <a:gd name="connsiteY0" fmla="*/ 387928 h 847444"/>
                    <a:gd name="connsiteX1" fmla="*/ 526476 w 1357745"/>
                    <a:gd name="connsiteY1" fmla="*/ 0 h 847444"/>
                    <a:gd name="connsiteX2" fmla="*/ 1357745 w 1357745"/>
                    <a:gd name="connsiteY2" fmla="*/ 805874 h 847444"/>
                    <a:gd name="connsiteX3" fmla="*/ 498764 w 1357745"/>
                    <a:gd name="connsiteY3" fmla="*/ 847444 h 847444"/>
                    <a:gd name="connsiteX4" fmla="*/ 0 w 1357745"/>
                    <a:gd name="connsiteY4" fmla="*/ 387928 h 847444"/>
                    <a:gd name="connsiteX0" fmla="*/ 0 w 1371602"/>
                    <a:gd name="connsiteY0" fmla="*/ 387928 h 847444"/>
                    <a:gd name="connsiteX1" fmla="*/ 526476 w 1371602"/>
                    <a:gd name="connsiteY1" fmla="*/ 0 h 847444"/>
                    <a:gd name="connsiteX2" fmla="*/ 1371602 w 1371602"/>
                    <a:gd name="connsiteY2" fmla="*/ 805874 h 847444"/>
                    <a:gd name="connsiteX3" fmla="*/ 498764 w 1371602"/>
                    <a:gd name="connsiteY3" fmla="*/ 847444 h 847444"/>
                    <a:gd name="connsiteX4" fmla="*/ 0 w 1371602"/>
                    <a:gd name="connsiteY4" fmla="*/ 387928 h 847444"/>
                    <a:gd name="connsiteX0" fmla="*/ 0 w 1768039"/>
                    <a:gd name="connsiteY0" fmla="*/ 14477 h 847444"/>
                    <a:gd name="connsiteX1" fmla="*/ 922913 w 1768039"/>
                    <a:gd name="connsiteY1" fmla="*/ 0 h 847444"/>
                    <a:gd name="connsiteX2" fmla="*/ 1768039 w 1768039"/>
                    <a:gd name="connsiteY2" fmla="*/ 805874 h 847444"/>
                    <a:gd name="connsiteX3" fmla="*/ 895201 w 1768039"/>
                    <a:gd name="connsiteY3" fmla="*/ 847444 h 847444"/>
                    <a:gd name="connsiteX4" fmla="*/ 0 w 1768039"/>
                    <a:gd name="connsiteY4" fmla="*/ 14477 h 847444"/>
                    <a:gd name="connsiteX0" fmla="*/ 0 w 1796358"/>
                    <a:gd name="connsiteY0" fmla="*/ 14477 h 847444"/>
                    <a:gd name="connsiteX1" fmla="*/ 922913 w 1796358"/>
                    <a:gd name="connsiteY1" fmla="*/ 0 h 847444"/>
                    <a:gd name="connsiteX2" fmla="*/ 1796358 w 1796358"/>
                    <a:gd name="connsiteY2" fmla="*/ 834600 h 847444"/>
                    <a:gd name="connsiteX3" fmla="*/ 895201 w 1796358"/>
                    <a:gd name="connsiteY3" fmla="*/ 847444 h 847444"/>
                    <a:gd name="connsiteX4" fmla="*/ 0 w 1796358"/>
                    <a:gd name="connsiteY4" fmla="*/ 14477 h 84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358" h="847444">
                      <a:moveTo>
                        <a:pt x="0" y="14477"/>
                      </a:moveTo>
                      <a:lnTo>
                        <a:pt x="922913" y="0"/>
                      </a:lnTo>
                      <a:lnTo>
                        <a:pt x="1796358" y="834600"/>
                      </a:lnTo>
                      <a:lnTo>
                        <a:pt x="895201" y="847444"/>
                      </a:lnTo>
                      <a:lnTo>
                        <a:pt x="0" y="14477"/>
                      </a:lnTo>
                      <a:close/>
                    </a:path>
                  </a:pathLst>
                </a:custGeom>
                <a:solidFill>
                  <a:srgbClr val="F5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8" name="Triángulo isósceles 7"/>
              <p:cNvSpPr/>
              <p:nvPr/>
            </p:nvSpPr>
            <p:spPr>
              <a:xfrm rot="5400000">
                <a:off x="-318078" y="281707"/>
                <a:ext cx="1011382" cy="458360"/>
              </a:xfrm>
              <a:custGeom>
                <a:avLst/>
                <a:gdLst>
                  <a:gd name="connsiteX0" fmla="*/ 0 w 1122221"/>
                  <a:gd name="connsiteY0" fmla="*/ 845127 h 845127"/>
                  <a:gd name="connsiteX1" fmla="*/ 561111 w 1122221"/>
                  <a:gd name="connsiteY1" fmla="*/ 0 h 845127"/>
                  <a:gd name="connsiteX2" fmla="*/ 1122221 w 1122221"/>
                  <a:gd name="connsiteY2" fmla="*/ 845127 h 845127"/>
                  <a:gd name="connsiteX3" fmla="*/ 0 w 1122221"/>
                  <a:gd name="connsiteY3" fmla="*/ 845127 h 845127"/>
                  <a:gd name="connsiteX0" fmla="*/ 0 w 1122221"/>
                  <a:gd name="connsiteY0" fmla="*/ 484909 h 484909"/>
                  <a:gd name="connsiteX1" fmla="*/ 671947 w 1122221"/>
                  <a:gd name="connsiteY1" fmla="*/ 0 h 484909"/>
                  <a:gd name="connsiteX2" fmla="*/ 1122221 w 1122221"/>
                  <a:gd name="connsiteY2" fmla="*/ 484909 h 484909"/>
                  <a:gd name="connsiteX3" fmla="*/ 0 w 1122221"/>
                  <a:gd name="connsiteY3" fmla="*/ 484909 h 484909"/>
                  <a:gd name="connsiteX0" fmla="*/ 0 w 1052948"/>
                  <a:gd name="connsiteY0" fmla="*/ 484909 h 512618"/>
                  <a:gd name="connsiteX1" fmla="*/ 671947 w 1052948"/>
                  <a:gd name="connsiteY1" fmla="*/ 0 h 512618"/>
                  <a:gd name="connsiteX2" fmla="*/ 1052948 w 1052948"/>
                  <a:gd name="connsiteY2" fmla="*/ 512618 h 512618"/>
                  <a:gd name="connsiteX3" fmla="*/ 0 w 1052948"/>
                  <a:gd name="connsiteY3" fmla="*/ 484909 h 512618"/>
                  <a:gd name="connsiteX0" fmla="*/ 0 w 1052948"/>
                  <a:gd name="connsiteY0" fmla="*/ 471054 h 498763"/>
                  <a:gd name="connsiteX1" fmla="*/ 630383 w 1052948"/>
                  <a:gd name="connsiteY1" fmla="*/ 0 h 498763"/>
                  <a:gd name="connsiteX2" fmla="*/ 1052948 w 1052948"/>
                  <a:gd name="connsiteY2" fmla="*/ 498763 h 498763"/>
                  <a:gd name="connsiteX3" fmla="*/ 0 w 1052948"/>
                  <a:gd name="connsiteY3" fmla="*/ 471054 h 498763"/>
                  <a:gd name="connsiteX0" fmla="*/ 0 w 1052951"/>
                  <a:gd name="connsiteY0" fmla="*/ 471054 h 484909"/>
                  <a:gd name="connsiteX1" fmla="*/ 630383 w 1052951"/>
                  <a:gd name="connsiteY1" fmla="*/ 0 h 484909"/>
                  <a:gd name="connsiteX2" fmla="*/ 1052951 w 1052951"/>
                  <a:gd name="connsiteY2" fmla="*/ 484909 h 484909"/>
                  <a:gd name="connsiteX3" fmla="*/ 0 w 1052951"/>
                  <a:gd name="connsiteY3" fmla="*/ 471054 h 484909"/>
                  <a:gd name="connsiteX0" fmla="*/ 0 w 1052951"/>
                  <a:gd name="connsiteY0" fmla="*/ 517855 h 531710"/>
                  <a:gd name="connsiteX1" fmla="*/ 529933 w 1052951"/>
                  <a:gd name="connsiteY1" fmla="*/ 0 h 531710"/>
                  <a:gd name="connsiteX2" fmla="*/ 1052951 w 1052951"/>
                  <a:gd name="connsiteY2" fmla="*/ 531710 h 531710"/>
                  <a:gd name="connsiteX3" fmla="*/ 0 w 1052951"/>
                  <a:gd name="connsiteY3" fmla="*/ 517855 h 531710"/>
                  <a:gd name="connsiteX0" fmla="*/ 0 w 1052951"/>
                  <a:gd name="connsiteY0" fmla="*/ 502255 h 516110"/>
                  <a:gd name="connsiteX1" fmla="*/ 501085 w 1052951"/>
                  <a:gd name="connsiteY1" fmla="*/ 0 h 516110"/>
                  <a:gd name="connsiteX2" fmla="*/ 1052951 w 1052951"/>
                  <a:gd name="connsiteY2" fmla="*/ 516110 h 516110"/>
                  <a:gd name="connsiteX3" fmla="*/ 0 w 1052951"/>
                  <a:gd name="connsiteY3" fmla="*/ 502255 h 516110"/>
                </a:gdLst>
                <a:ahLst/>
                <a:cxnLst>
                  <a:cxn ang="0">
                    <a:pos x="connsiteX0" y="connsiteY0"/>
                  </a:cxn>
                  <a:cxn ang="0">
                    <a:pos x="connsiteX1" y="connsiteY1"/>
                  </a:cxn>
                  <a:cxn ang="0">
                    <a:pos x="connsiteX2" y="connsiteY2"/>
                  </a:cxn>
                  <a:cxn ang="0">
                    <a:pos x="connsiteX3" y="connsiteY3"/>
                  </a:cxn>
                </a:cxnLst>
                <a:rect l="l" t="t" r="r" b="b"/>
                <a:pathLst>
                  <a:path w="1052951" h="516110">
                    <a:moveTo>
                      <a:pt x="0" y="502255"/>
                    </a:moveTo>
                    <a:lnTo>
                      <a:pt x="501085" y="0"/>
                    </a:lnTo>
                    <a:lnTo>
                      <a:pt x="1052951" y="516110"/>
                    </a:lnTo>
                    <a:lnTo>
                      <a:pt x="0" y="502255"/>
                    </a:lnTo>
                    <a:close/>
                  </a:path>
                </a:pathLst>
              </a:custGeom>
              <a:solidFill>
                <a:srgbClr val="0C4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0" name="Imagen 9" descr="C:\Users\UDInvestigaciones\Downloads\logo UDI azul-03.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4476" y="138545"/>
              <a:ext cx="2087524" cy="698947"/>
            </a:xfrm>
            <a:prstGeom prst="rect">
              <a:avLst/>
            </a:prstGeom>
            <a:noFill/>
            <a:ln>
              <a:noFill/>
            </a:ln>
          </p:spPr>
        </p:pic>
        <p:grpSp>
          <p:nvGrpSpPr>
            <p:cNvPr id="14" name="Grupo 13"/>
            <p:cNvGrpSpPr/>
            <p:nvPr/>
          </p:nvGrpSpPr>
          <p:grpSpPr>
            <a:xfrm>
              <a:off x="0" y="5756468"/>
              <a:ext cx="12345839" cy="1445824"/>
              <a:chOff x="0" y="5756468"/>
              <a:chExt cx="12345839" cy="1445824"/>
            </a:xfrm>
          </p:grpSpPr>
          <p:sp>
            <p:nvSpPr>
              <p:cNvPr id="12" name="Rectángulo 11"/>
              <p:cNvSpPr/>
              <p:nvPr/>
            </p:nvSpPr>
            <p:spPr>
              <a:xfrm>
                <a:off x="0" y="6315981"/>
                <a:ext cx="12192000" cy="442913"/>
              </a:xfrm>
              <a:prstGeom prst="rect">
                <a:avLst/>
              </a:prstGeom>
              <a:solidFill>
                <a:srgbClr val="258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a:solidFill>
                      <a:schemeClr val="bg1"/>
                    </a:solidFill>
                    <a:latin typeface="Raleway" panose="020B0003030101060003" pitchFamily="34" charset="0"/>
                  </a:rPr>
                  <a:t>(Pie de Página)</a:t>
                </a:r>
              </a:p>
            </p:txBody>
          </p:sp>
          <p:sp>
            <p:nvSpPr>
              <p:cNvPr id="13" name="Triángulo isósceles 12"/>
              <p:cNvSpPr/>
              <p:nvPr/>
            </p:nvSpPr>
            <p:spPr>
              <a:xfrm rot="7125483">
                <a:off x="11136179" y="5992632"/>
                <a:ext cx="1445824" cy="973496"/>
              </a:xfrm>
              <a:custGeom>
                <a:avLst/>
                <a:gdLst>
                  <a:gd name="connsiteX0" fmla="*/ 0 w 1043762"/>
                  <a:gd name="connsiteY0" fmla="*/ 973496 h 973496"/>
                  <a:gd name="connsiteX1" fmla="*/ 521881 w 1043762"/>
                  <a:gd name="connsiteY1" fmla="*/ 0 h 973496"/>
                  <a:gd name="connsiteX2" fmla="*/ 1043762 w 1043762"/>
                  <a:gd name="connsiteY2" fmla="*/ 973496 h 973496"/>
                  <a:gd name="connsiteX3" fmla="*/ 0 w 1043762"/>
                  <a:gd name="connsiteY3" fmla="*/ 973496 h 973496"/>
                  <a:gd name="connsiteX0" fmla="*/ 0 w 1445824"/>
                  <a:gd name="connsiteY0" fmla="*/ 482225 h 973496"/>
                  <a:gd name="connsiteX1" fmla="*/ 923943 w 1445824"/>
                  <a:gd name="connsiteY1" fmla="*/ 0 h 973496"/>
                  <a:gd name="connsiteX2" fmla="*/ 1445824 w 1445824"/>
                  <a:gd name="connsiteY2" fmla="*/ 973496 h 973496"/>
                  <a:gd name="connsiteX3" fmla="*/ 0 w 1445824"/>
                  <a:gd name="connsiteY3" fmla="*/ 482225 h 973496"/>
                </a:gdLst>
                <a:ahLst/>
                <a:cxnLst>
                  <a:cxn ang="0">
                    <a:pos x="connsiteX0" y="connsiteY0"/>
                  </a:cxn>
                  <a:cxn ang="0">
                    <a:pos x="connsiteX1" y="connsiteY1"/>
                  </a:cxn>
                  <a:cxn ang="0">
                    <a:pos x="connsiteX2" y="connsiteY2"/>
                  </a:cxn>
                  <a:cxn ang="0">
                    <a:pos x="connsiteX3" y="connsiteY3"/>
                  </a:cxn>
                </a:cxnLst>
                <a:rect l="l" t="t" r="r" b="b"/>
                <a:pathLst>
                  <a:path w="1445824" h="973496">
                    <a:moveTo>
                      <a:pt x="0" y="482225"/>
                    </a:moveTo>
                    <a:lnTo>
                      <a:pt x="923943" y="0"/>
                    </a:lnTo>
                    <a:lnTo>
                      <a:pt x="1445824" y="973496"/>
                    </a:lnTo>
                    <a:lnTo>
                      <a:pt x="0" y="482225"/>
                    </a:lnTo>
                    <a:close/>
                  </a:path>
                </a:pathLst>
              </a:custGeom>
              <a:solidFill>
                <a:srgbClr val="F5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sp>
        <p:nvSpPr>
          <p:cNvPr id="11" name="CuadroTexto 10"/>
          <p:cNvSpPr txBox="1"/>
          <p:nvPr/>
        </p:nvSpPr>
        <p:spPr>
          <a:xfrm>
            <a:off x="17867" y="6038982"/>
            <a:ext cx="2351028" cy="276999"/>
          </a:xfrm>
          <a:prstGeom prst="rect">
            <a:avLst/>
          </a:prstGeom>
          <a:noFill/>
        </p:spPr>
        <p:txBody>
          <a:bodyPr wrap="none" rtlCol="0">
            <a:spAutoFit/>
          </a:bodyPr>
          <a:lstStyle/>
          <a:p>
            <a:r>
              <a:rPr lang="es-CO" sz="1200" dirty="0">
                <a:solidFill>
                  <a:schemeClr val="bg1"/>
                </a:solidFill>
              </a:rPr>
              <a:t>Imagen de </a:t>
            </a:r>
            <a:r>
              <a:rPr lang="nl-NL" sz="1200" dirty="0">
                <a:solidFill>
                  <a:schemeClr val="bg1"/>
                </a:solidFill>
              </a:rPr>
              <a:t>Jens P. Raak en Pixabay </a:t>
            </a:r>
            <a:endParaRPr lang="es-CO" sz="1200" dirty="0">
              <a:solidFill>
                <a:schemeClr val="bg1"/>
              </a:solidFill>
            </a:endParaRPr>
          </a:p>
        </p:txBody>
      </p:sp>
    </p:spTree>
    <p:extLst>
      <p:ext uri="{BB962C8B-B14F-4D97-AF65-F5344CB8AC3E}">
        <p14:creationId xmlns:p14="http://schemas.microsoft.com/office/powerpoint/2010/main" val="3644750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latin typeface="Raleway" panose="020B0003030101060003" pitchFamily="34" charset="0"/>
              </a:rPr>
              <a:t>Referencias Bibliográficas</a:t>
            </a:r>
          </a:p>
        </p:txBody>
      </p:sp>
      <p:sp>
        <p:nvSpPr>
          <p:cNvPr id="3" name="Marcador de contenido 2"/>
          <p:cNvSpPr>
            <a:spLocks noGrp="1"/>
          </p:cNvSpPr>
          <p:nvPr>
            <p:ph idx="1"/>
          </p:nvPr>
        </p:nvSpPr>
        <p:spPr/>
        <p:txBody>
          <a:bodyPr/>
          <a:lstStyle/>
          <a:p>
            <a:endParaRPr lang="es-CO" dirty="0">
              <a:latin typeface="Raleway" panose="020B0003030101060003" pitchFamily="34" charset="0"/>
            </a:endParaRPr>
          </a:p>
        </p:txBody>
      </p:sp>
      <p:sp>
        <p:nvSpPr>
          <p:cNvPr id="4" name="Marcador de número de diapositiva 3"/>
          <p:cNvSpPr>
            <a:spLocks noGrp="1"/>
          </p:cNvSpPr>
          <p:nvPr>
            <p:ph type="sldNum" sz="quarter" idx="12"/>
          </p:nvPr>
        </p:nvSpPr>
        <p:spPr/>
        <p:txBody>
          <a:bodyPr/>
          <a:lstStyle/>
          <a:p>
            <a:fld id="{BAC39DC0-7A93-4ECF-9897-D919FA7409B3}" type="slidenum">
              <a:rPr lang="es-CO" smtClean="0"/>
              <a:pPr/>
              <a:t>18</a:t>
            </a:fld>
            <a:endParaRPr lang="es-CO" dirty="0"/>
          </a:p>
        </p:txBody>
      </p:sp>
    </p:spTree>
    <p:extLst>
      <p:ext uri="{BB962C8B-B14F-4D97-AF65-F5344CB8AC3E}">
        <p14:creationId xmlns:p14="http://schemas.microsoft.com/office/powerpoint/2010/main" val="1318637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BAC39DC0-7A93-4ECF-9897-D919FA7409B3}" type="slidenum">
              <a:rPr lang="es-CO" smtClean="0"/>
              <a:pPr/>
              <a:t>19</a:t>
            </a:fld>
            <a:endParaRPr lang="es-CO" dirty="0"/>
          </a:p>
        </p:txBody>
      </p:sp>
      <p:pic>
        <p:nvPicPr>
          <p:cNvPr id="9" name="Imagen 8"/>
          <p:cNvPicPr>
            <a:picLocks noChangeAspect="1"/>
          </p:cNvPicPr>
          <p:nvPr/>
        </p:nvPicPr>
        <p:blipFill rotWithShape="1">
          <a:blip r:embed="rId3"/>
          <a:srcRect l="19944" t="19134" r="20525" b="37809"/>
          <a:stretch/>
        </p:blipFill>
        <p:spPr>
          <a:xfrm>
            <a:off x="1767779" y="1949641"/>
            <a:ext cx="8587776" cy="4406709"/>
          </a:xfrm>
          <a:prstGeom prst="rect">
            <a:avLst/>
          </a:prstGeom>
        </p:spPr>
      </p:pic>
      <p:pic>
        <p:nvPicPr>
          <p:cNvPr id="10" name="Google Shape;664;p55"/>
          <p:cNvPicPr preferRelativeResize="0"/>
          <p:nvPr/>
        </p:nvPicPr>
        <p:blipFill rotWithShape="1">
          <a:blip r:embed="rId4">
            <a:alphaModFix/>
          </a:blip>
          <a:srcRect r="626" b="98134"/>
          <a:stretch/>
        </p:blipFill>
        <p:spPr>
          <a:xfrm rot="16200000">
            <a:off x="4632465" y="1425439"/>
            <a:ext cx="2900362" cy="49485"/>
          </a:xfrm>
          <a:prstGeom prst="rect">
            <a:avLst/>
          </a:prstGeom>
          <a:noFill/>
          <a:ln>
            <a:noFill/>
          </a:ln>
        </p:spPr>
      </p:pic>
    </p:spTree>
    <p:extLst>
      <p:ext uri="{BB962C8B-B14F-4D97-AF65-F5344CB8AC3E}">
        <p14:creationId xmlns:p14="http://schemas.microsoft.com/office/powerpoint/2010/main" val="1658863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213"/>
            <a:ext cx="12192000" cy="6857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6" name="Grupo 15"/>
          <p:cNvGrpSpPr/>
          <p:nvPr/>
        </p:nvGrpSpPr>
        <p:grpSpPr>
          <a:xfrm>
            <a:off x="-41567" y="5196"/>
            <a:ext cx="12387406" cy="7197096"/>
            <a:chOff x="-41567" y="5196"/>
            <a:chExt cx="12387406" cy="7197096"/>
          </a:xfrm>
        </p:grpSpPr>
        <p:grpSp>
          <p:nvGrpSpPr>
            <p:cNvPr id="9" name="Grupo 8"/>
            <p:cNvGrpSpPr/>
            <p:nvPr/>
          </p:nvGrpSpPr>
          <p:grpSpPr>
            <a:xfrm>
              <a:off x="-41567" y="5196"/>
              <a:ext cx="10385142" cy="1891149"/>
              <a:chOff x="-41567" y="5196"/>
              <a:chExt cx="10385142" cy="1891149"/>
            </a:xfrm>
          </p:grpSpPr>
          <p:grpSp>
            <p:nvGrpSpPr>
              <p:cNvPr id="7" name="Grupo 6"/>
              <p:cNvGrpSpPr/>
              <p:nvPr/>
            </p:nvGrpSpPr>
            <p:grpSpPr>
              <a:xfrm>
                <a:off x="-41565" y="5196"/>
                <a:ext cx="10385140" cy="1891149"/>
                <a:chOff x="-21940" y="0"/>
                <a:chExt cx="10385140" cy="1891149"/>
              </a:xfrm>
            </p:grpSpPr>
            <p:sp>
              <p:nvSpPr>
                <p:cNvPr id="4" name="Rectángulo 3"/>
                <p:cNvSpPr/>
                <p:nvPr/>
              </p:nvSpPr>
              <p:spPr>
                <a:xfrm>
                  <a:off x="0" y="0"/>
                  <a:ext cx="10363200" cy="1011382"/>
                </a:xfrm>
                <a:custGeom>
                  <a:avLst/>
                  <a:gdLst>
                    <a:gd name="connsiteX0" fmla="*/ 0 w 10363200"/>
                    <a:gd name="connsiteY0" fmla="*/ 0 h 831273"/>
                    <a:gd name="connsiteX1" fmla="*/ 10363200 w 10363200"/>
                    <a:gd name="connsiteY1" fmla="*/ 0 h 831273"/>
                    <a:gd name="connsiteX2" fmla="*/ 10363200 w 10363200"/>
                    <a:gd name="connsiteY2" fmla="*/ 831273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587346 w 10363200"/>
                    <a:gd name="connsiteY2" fmla="*/ 817419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407237 w 10363200"/>
                    <a:gd name="connsiteY2" fmla="*/ 783884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407237 w 10363200"/>
                    <a:gd name="connsiteY2" fmla="*/ 783884 h 831273"/>
                    <a:gd name="connsiteX3" fmla="*/ 775855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392723 w 10363200"/>
                    <a:gd name="connsiteY2" fmla="*/ 819672 h 831273"/>
                    <a:gd name="connsiteX3" fmla="*/ 775855 w 10363200"/>
                    <a:gd name="connsiteY3" fmla="*/ 831273 h 831273"/>
                    <a:gd name="connsiteX4" fmla="*/ 0 w 10363200"/>
                    <a:gd name="connsiteY4" fmla="*/ 0 h 831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200" h="831273">
                      <a:moveTo>
                        <a:pt x="0" y="0"/>
                      </a:moveTo>
                      <a:lnTo>
                        <a:pt x="10363200" y="0"/>
                      </a:lnTo>
                      <a:lnTo>
                        <a:pt x="9392723" y="819672"/>
                      </a:lnTo>
                      <a:lnTo>
                        <a:pt x="775855" y="831273"/>
                      </a:lnTo>
                      <a:lnTo>
                        <a:pt x="0" y="0"/>
                      </a:lnTo>
                      <a:close/>
                    </a:path>
                  </a:pathLst>
                </a:custGeom>
                <a:solidFill>
                  <a:srgbClr val="258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5"/>
                <p:cNvSpPr/>
                <p:nvPr/>
              </p:nvSpPr>
              <p:spPr>
                <a:xfrm rot="5400000">
                  <a:off x="-492130" y="603539"/>
                  <a:ext cx="1757800" cy="817420"/>
                </a:xfrm>
                <a:custGeom>
                  <a:avLst/>
                  <a:gdLst>
                    <a:gd name="connsiteX0" fmla="*/ 0 w 775855"/>
                    <a:gd name="connsiteY0" fmla="*/ 0 h 1360055"/>
                    <a:gd name="connsiteX1" fmla="*/ 775855 w 775855"/>
                    <a:gd name="connsiteY1" fmla="*/ 0 h 1360055"/>
                    <a:gd name="connsiteX2" fmla="*/ 775855 w 775855"/>
                    <a:gd name="connsiteY2" fmla="*/ 1360055 h 1360055"/>
                    <a:gd name="connsiteX3" fmla="*/ 0 w 775855"/>
                    <a:gd name="connsiteY3" fmla="*/ 1360055 h 1360055"/>
                    <a:gd name="connsiteX4" fmla="*/ 0 w 775855"/>
                    <a:gd name="connsiteY4" fmla="*/ 0 h 1360055"/>
                    <a:gd name="connsiteX0" fmla="*/ 0 w 1219200"/>
                    <a:gd name="connsiteY0" fmla="*/ 914400 h 1360055"/>
                    <a:gd name="connsiteX1" fmla="*/ 1219200 w 1219200"/>
                    <a:gd name="connsiteY1" fmla="*/ 0 h 1360055"/>
                    <a:gd name="connsiteX2" fmla="*/ 1219200 w 1219200"/>
                    <a:gd name="connsiteY2" fmla="*/ 1360055 h 1360055"/>
                    <a:gd name="connsiteX3" fmla="*/ 443345 w 1219200"/>
                    <a:gd name="connsiteY3" fmla="*/ 1360055 h 1360055"/>
                    <a:gd name="connsiteX4" fmla="*/ 0 w 1219200"/>
                    <a:gd name="connsiteY4" fmla="*/ 914400 h 1360055"/>
                    <a:gd name="connsiteX0" fmla="*/ 0 w 1219200"/>
                    <a:gd name="connsiteY0" fmla="*/ 914400 h 1373912"/>
                    <a:gd name="connsiteX1" fmla="*/ 1219200 w 1219200"/>
                    <a:gd name="connsiteY1" fmla="*/ 0 h 1373912"/>
                    <a:gd name="connsiteX2" fmla="*/ 1219200 w 1219200"/>
                    <a:gd name="connsiteY2" fmla="*/ 1360055 h 1373912"/>
                    <a:gd name="connsiteX3" fmla="*/ 374073 w 1219200"/>
                    <a:gd name="connsiteY3" fmla="*/ 1373912 h 1373912"/>
                    <a:gd name="connsiteX4" fmla="*/ 0 w 1219200"/>
                    <a:gd name="connsiteY4" fmla="*/ 914400 h 1373912"/>
                    <a:gd name="connsiteX0" fmla="*/ 0 w 1219200"/>
                    <a:gd name="connsiteY0" fmla="*/ 928255 h 1373912"/>
                    <a:gd name="connsiteX1" fmla="*/ 1219200 w 1219200"/>
                    <a:gd name="connsiteY1" fmla="*/ 0 h 1373912"/>
                    <a:gd name="connsiteX2" fmla="*/ 1219200 w 1219200"/>
                    <a:gd name="connsiteY2" fmla="*/ 1360055 h 1373912"/>
                    <a:gd name="connsiteX3" fmla="*/ 374073 w 1219200"/>
                    <a:gd name="connsiteY3" fmla="*/ 1373912 h 1373912"/>
                    <a:gd name="connsiteX4" fmla="*/ 0 w 1219200"/>
                    <a:gd name="connsiteY4" fmla="*/ 928255 h 1373912"/>
                    <a:gd name="connsiteX0" fmla="*/ 0 w 1219200"/>
                    <a:gd name="connsiteY0" fmla="*/ 290946 h 736603"/>
                    <a:gd name="connsiteX1" fmla="*/ 471055 w 1219200"/>
                    <a:gd name="connsiteY1" fmla="*/ 0 h 736603"/>
                    <a:gd name="connsiteX2" fmla="*/ 1219200 w 1219200"/>
                    <a:gd name="connsiteY2" fmla="*/ 722746 h 736603"/>
                    <a:gd name="connsiteX3" fmla="*/ 374073 w 1219200"/>
                    <a:gd name="connsiteY3" fmla="*/ 736603 h 736603"/>
                    <a:gd name="connsiteX4" fmla="*/ 0 w 1219200"/>
                    <a:gd name="connsiteY4" fmla="*/ 290946 h 736603"/>
                    <a:gd name="connsiteX0" fmla="*/ 0 w 1219200"/>
                    <a:gd name="connsiteY0" fmla="*/ 249383 h 695040"/>
                    <a:gd name="connsiteX1" fmla="*/ 471058 w 1219200"/>
                    <a:gd name="connsiteY1" fmla="*/ 0 h 695040"/>
                    <a:gd name="connsiteX2" fmla="*/ 1219200 w 1219200"/>
                    <a:gd name="connsiteY2" fmla="*/ 681183 h 695040"/>
                    <a:gd name="connsiteX3" fmla="*/ 374073 w 1219200"/>
                    <a:gd name="connsiteY3" fmla="*/ 695040 h 695040"/>
                    <a:gd name="connsiteX4" fmla="*/ 0 w 1219200"/>
                    <a:gd name="connsiteY4" fmla="*/ 249383 h 695040"/>
                    <a:gd name="connsiteX0" fmla="*/ 0 w 1357745"/>
                    <a:gd name="connsiteY0" fmla="*/ 263237 h 695040"/>
                    <a:gd name="connsiteX1" fmla="*/ 609603 w 1357745"/>
                    <a:gd name="connsiteY1" fmla="*/ 0 h 695040"/>
                    <a:gd name="connsiteX2" fmla="*/ 1357745 w 1357745"/>
                    <a:gd name="connsiteY2" fmla="*/ 681183 h 695040"/>
                    <a:gd name="connsiteX3" fmla="*/ 512618 w 1357745"/>
                    <a:gd name="connsiteY3" fmla="*/ 695040 h 695040"/>
                    <a:gd name="connsiteX4" fmla="*/ 0 w 1357745"/>
                    <a:gd name="connsiteY4" fmla="*/ 263237 h 695040"/>
                    <a:gd name="connsiteX0" fmla="*/ 0 w 1357745"/>
                    <a:gd name="connsiteY0" fmla="*/ 263237 h 722753"/>
                    <a:gd name="connsiteX1" fmla="*/ 609603 w 1357745"/>
                    <a:gd name="connsiteY1" fmla="*/ 0 h 722753"/>
                    <a:gd name="connsiteX2" fmla="*/ 1357745 w 1357745"/>
                    <a:gd name="connsiteY2" fmla="*/ 681183 h 722753"/>
                    <a:gd name="connsiteX3" fmla="*/ 498764 w 1357745"/>
                    <a:gd name="connsiteY3" fmla="*/ 722753 h 722753"/>
                    <a:gd name="connsiteX4" fmla="*/ 0 w 1357745"/>
                    <a:gd name="connsiteY4" fmla="*/ 263237 h 722753"/>
                    <a:gd name="connsiteX0" fmla="*/ 0 w 1357745"/>
                    <a:gd name="connsiteY0" fmla="*/ 387928 h 847444"/>
                    <a:gd name="connsiteX1" fmla="*/ 526476 w 1357745"/>
                    <a:gd name="connsiteY1" fmla="*/ 0 h 847444"/>
                    <a:gd name="connsiteX2" fmla="*/ 1357745 w 1357745"/>
                    <a:gd name="connsiteY2" fmla="*/ 805874 h 847444"/>
                    <a:gd name="connsiteX3" fmla="*/ 498764 w 1357745"/>
                    <a:gd name="connsiteY3" fmla="*/ 847444 h 847444"/>
                    <a:gd name="connsiteX4" fmla="*/ 0 w 1357745"/>
                    <a:gd name="connsiteY4" fmla="*/ 387928 h 847444"/>
                    <a:gd name="connsiteX0" fmla="*/ 0 w 1371602"/>
                    <a:gd name="connsiteY0" fmla="*/ 387928 h 847444"/>
                    <a:gd name="connsiteX1" fmla="*/ 526476 w 1371602"/>
                    <a:gd name="connsiteY1" fmla="*/ 0 h 847444"/>
                    <a:gd name="connsiteX2" fmla="*/ 1371602 w 1371602"/>
                    <a:gd name="connsiteY2" fmla="*/ 805874 h 847444"/>
                    <a:gd name="connsiteX3" fmla="*/ 498764 w 1371602"/>
                    <a:gd name="connsiteY3" fmla="*/ 847444 h 847444"/>
                    <a:gd name="connsiteX4" fmla="*/ 0 w 1371602"/>
                    <a:gd name="connsiteY4" fmla="*/ 387928 h 847444"/>
                    <a:gd name="connsiteX0" fmla="*/ 0 w 1768039"/>
                    <a:gd name="connsiteY0" fmla="*/ 14477 h 847444"/>
                    <a:gd name="connsiteX1" fmla="*/ 922913 w 1768039"/>
                    <a:gd name="connsiteY1" fmla="*/ 0 h 847444"/>
                    <a:gd name="connsiteX2" fmla="*/ 1768039 w 1768039"/>
                    <a:gd name="connsiteY2" fmla="*/ 805874 h 847444"/>
                    <a:gd name="connsiteX3" fmla="*/ 895201 w 1768039"/>
                    <a:gd name="connsiteY3" fmla="*/ 847444 h 847444"/>
                    <a:gd name="connsiteX4" fmla="*/ 0 w 1768039"/>
                    <a:gd name="connsiteY4" fmla="*/ 14477 h 847444"/>
                    <a:gd name="connsiteX0" fmla="*/ 0 w 1796358"/>
                    <a:gd name="connsiteY0" fmla="*/ 14477 h 847444"/>
                    <a:gd name="connsiteX1" fmla="*/ 922913 w 1796358"/>
                    <a:gd name="connsiteY1" fmla="*/ 0 h 847444"/>
                    <a:gd name="connsiteX2" fmla="*/ 1796358 w 1796358"/>
                    <a:gd name="connsiteY2" fmla="*/ 834600 h 847444"/>
                    <a:gd name="connsiteX3" fmla="*/ 895201 w 1796358"/>
                    <a:gd name="connsiteY3" fmla="*/ 847444 h 847444"/>
                    <a:gd name="connsiteX4" fmla="*/ 0 w 1796358"/>
                    <a:gd name="connsiteY4" fmla="*/ 14477 h 84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358" h="847444">
                      <a:moveTo>
                        <a:pt x="0" y="14477"/>
                      </a:moveTo>
                      <a:lnTo>
                        <a:pt x="922913" y="0"/>
                      </a:lnTo>
                      <a:lnTo>
                        <a:pt x="1796358" y="834600"/>
                      </a:lnTo>
                      <a:lnTo>
                        <a:pt x="895201" y="847444"/>
                      </a:lnTo>
                      <a:lnTo>
                        <a:pt x="0" y="14477"/>
                      </a:lnTo>
                      <a:close/>
                    </a:path>
                  </a:pathLst>
                </a:custGeom>
                <a:solidFill>
                  <a:srgbClr val="F5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8" name="Triángulo isósceles 7"/>
              <p:cNvSpPr/>
              <p:nvPr/>
            </p:nvSpPr>
            <p:spPr>
              <a:xfrm rot="5400000">
                <a:off x="-318078" y="281707"/>
                <a:ext cx="1011382" cy="458360"/>
              </a:xfrm>
              <a:custGeom>
                <a:avLst/>
                <a:gdLst>
                  <a:gd name="connsiteX0" fmla="*/ 0 w 1122221"/>
                  <a:gd name="connsiteY0" fmla="*/ 845127 h 845127"/>
                  <a:gd name="connsiteX1" fmla="*/ 561111 w 1122221"/>
                  <a:gd name="connsiteY1" fmla="*/ 0 h 845127"/>
                  <a:gd name="connsiteX2" fmla="*/ 1122221 w 1122221"/>
                  <a:gd name="connsiteY2" fmla="*/ 845127 h 845127"/>
                  <a:gd name="connsiteX3" fmla="*/ 0 w 1122221"/>
                  <a:gd name="connsiteY3" fmla="*/ 845127 h 845127"/>
                  <a:gd name="connsiteX0" fmla="*/ 0 w 1122221"/>
                  <a:gd name="connsiteY0" fmla="*/ 484909 h 484909"/>
                  <a:gd name="connsiteX1" fmla="*/ 671947 w 1122221"/>
                  <a:gd name="connsiteY1" fmla="*/ 0 h 484909"/>
                  <a:gd name="connsiteX2" fmla="*/ 1122221 w 1122221"/>
                  <a:gd name="connsiteY2" fmla="*/ 484909 h 484909"/>
                  <a:gd name="connsiteX3" fmla="*/ 0 w 1122221"/>
                  <a:gd name="connsiteY3" fmla="*/ 484909 h 484909"/>
                  <a:gd name="connsiteX0" fmla="*/ 0 w 1052948"/>
                  <a:gd name="connsiteY0" fmla="*/ 484909 h 512618"/>
                  <a:gd name="connsiteX1" fmla="*/ 671947 w 1052948"/>
                  <a:gd name="connsiteY1" fmla="*/ 0 h 512618"/>
                  <a:gd name="connsiteX2" fmla="*/ 1052948 w 1052948"/>
                  <a:gd name="connsiteY2" fmla="*/ 512618 h 512618"/>
                  <a:gd name="connsiteX3" fmla="*/ 0 w 1052948"/>
                  <a:gd name="connsiteY3" fmla="*/ 484909 h 512618"/>
                  <a:gd name="connsiteX0" fmla="*/ 0 w 1052948"/>
                  <a:gd name="connsiteY0" fmla="*/ 471054 h 498763"/>
                  <a:gd name="connsiteX1" fmla="*/ 630383 w 1052948"/>
                  <a:gd name="connsiteY1" fmla="*/ 0 h 498763"/>
                  <a:gd name="connsiteX2" fmla="*/ 1052948 w 1052948"/>
                  <a:gd name="connsiteY2" fmla="*/ 498763 h 498763"/>
                  <a:gd name="connsiteX3" fmla="*/ 0 w 1052948"/>
                  <a:gd name="connsiteY3" fmla="*/ 471054 h 498763"/>
                  <a:gd name="connsiteX0" fmla="*/ 0 w 1052951"/>
                  <a:gd name="connsiteY0" fmla="*/ 471054 h 484909"/>
                  <a:gd name="connsiteX1" fmla="*/ 630383 w 1052951"/>
                  <a:gd name="connsiteY1" fmla="*/ 0 h 484909"/>
                  <a:gd name="connsiteX2" fmla="*/ 1052951 w 1052951"/>
                  <a:gd name="connsiteY2" fmla="*/ 484909 h 484909"/>
                  <a:gd name="connsiteX3" fmla="*/ 0 w 1052951"/>
                  <a:gd name="connsiteY3" fmla="*/ 471054 h 484909"/>
                  <a:gd name="connsiteX0" fmla="*/ 0 w 1052951"/>
                  <a:gd name="connsiteY0" fmla="*/ 517855 h 531710"/>
                  <a:gd name="connsiteX1" fmla="*/ 529933 w 1052951"/>
                  <a:gd name="connsiteY1" fmla="*/ 0 h 531710"/>
                  <a:gd name="connsiteX2" fmla="*/ 1052951 w 1052951"/>
                  <a:gd name="connsiteY2" fmla="*/ 531710 h 531710"/>
                  <a:gd name="connsiteX3" fmla="*/ 0 w 1052951"/>
                  <a:gd name="connsiteY3" fmla="*/ 517855 h 531710"/>
                  <a:gd name="connsiteX0" fmla="*/ 0 w 1052951"/>
                  <a:gd name="connsiteY0" fmla="*/ 502255 h 516110"/>
                  <a:gd name="connsiteX1" fmla="*/ 501085 w 1052951"/>
                  <a:gd name="connsiteY1" fmla="*/ 0 h 516110"/>
                  <a:gd name="connsiteX2" fmla="*/ 1052951 w 1052951"/>
                  <a:gd name="connsiteY2" fmla="*/ 516110 h 516110"/>
                  <a:gd name="connsiteX3" fmla="*/ 0 w 1052951"/>
                  <a:gd name="connsiteY3" fmla="*/ 502255 h 516110"/>
                </a:gdLst>
                <a:ahLst/>
                <a:cxnLst>
                  <a:cxn ang="0">
                    <a:pos x="connsiteX0" y="connsiteY0"/>
                  </a:cxn>
                  <a:cxn ang="0">
                    <a:pos x="connsiteX1" y="connsiteY1"/>
                  </a:cxn>
                  <a:cxn ang="0">
                    <a:pos x="connsiteX2" y="connsiteY2"/>
                  </a:cxn>
                  <a:cxn ang="0">
                    <a:pos x="connsiteX3" y="connsiteY3"/>
                  </a:cxn>
                </a:cxnLst>
                <a:rect l="l" t="t" r="r" b="b"/>
                <a:pathLst>
                  <a:path w="1052951" h="516110">
                    <a:moveTo>
                      <a:pt x="0" y="502255"/>
                    </a:moveTo>
                    <a:lnTo>
                      <a:pt x="501085" y="0"/>
                    </a:lnTo>
                    <a:lnTo>
                      <a:pt x="1052951" y="516110"/>
                    </a:lnTo>
                    <a:lnTo>
                      <a:pt x="0" y="502255"/>
                    </a:lnTo>
                    <a:close/>
                  </a:path>
                </a:pathLst>
              </a:custGeom>
              <a:solidFill>
                <a:srgbClr val="0C4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0" name="Imagen 9" descr="C:\Users\UDInvestigaciones\Downloads\logo UDI azul-03.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04476" y="138545"/>
              <a:ext cx="2087524" cy="698947"/>
            </a:xfrm>
            <a:prstGeom prst="rect">
              <a:avLst/>
            </a:prstGeom>
            <a:noFill/>
            <a:ln>
              <a:noFill/>
            </a:ln>
          </p:spPr>
        </p:pic>
        <p:grpSp>
          <p:nvGrpSpPr>
            <p:cNvPr id="14" name="Grupo 13"/>
            <p:cNvGrpSpPr/>
            <p:nvPr/>
          </p:nvGrpSpPr>
          <p:grpSpPr>
            <a:xfrm>
              <a:off x="0" y="5756468"/>
              <a:ext cx="12345839" cy="1445824"/>
              <a:chOff x="0" y="5756468"/>
              <a:chExt cx="12345839" cy="1445824"/>
            </a:xfrm>
          </p:grpSpPr>
          <p:sp>
            <p:nvSpPr>
              <p:cNvPr id="12" name="Rectángulo 11"/>
              <p:cNvSpPr/>
              <p:nvPr/>
            </p:nvSpPr>
            <p:spPr>
              <a:xfrm>
                <a:off x="0" y="6315981"/>
                <a:ext cx="12192000" cy="442913"/>
              </a:xfrm>
              <a:prstGeom prst="rect">
                <a:avLst/>
              </a:prstGeom>
              <a:solidFill>
                <a:srgbClr val="258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b="1" dirty="0">
                  <a:solidFill>
                    <a:schemeClr val="bg1"/>
                  </a:solidFill>
                  <a:latin typeface="Raleway" panose="020B0003030101060003" pitchFamily="34" charset="0"/>
                </a:endParaRPr>
              </a:p>
            </p:txBody>
          </p:sp>
          <p:sp>
            <p:nvSpPr>
              <p:cNvPr id="13" name="Triángulo isósceles 12"/>
              <p:cNvSpPr/>
              <p:nvPr/>
            </p:nvSpPr>
            <p:spPr>
              <a:xfrm rot="7125483">
                <a:off x="11136179" y="5992632"/>
                <a:ext cx="1445824" cy="973496"/>
              </a:xfrm>
              <a:custGeom>
                <a:avLst/>
                <a:gdLst>
                  <a:gd name="connsiteX0" fmla="*/ 0 w 1043762"/>
                  <a:gd name="connsiteY0" fmla="*/ 973496 h 973496"/>
                  <a:gd name="connsiteX1" fmla="*/ 521881 w 1043762"/>
                  <a:gd name="connsiteY1" fmla="*/ 0 h 973496"/>
                  <a:gd name="connsiteX2" fmla="*/ 1043762 w 1043762"/>
                  <a:gd name="connsiteY2" fmla="*/ 973496 h 973496"/>
                  <a:gd name="connsiteX3" fmla="*/ 0 w 1043762"/>
                  <a:gd name="connsiteY3" fmla="*/ 973496 h 973496"/>
                  <a:gd name="connsiteX0" fmla="*/ 0 w 1445824"/>
                  <a:gd name="connsiteY0" fmla="*/ 482225 h 973496"/>
                  <a:gd name="connsiteX1" fmla="*/ 923943 w 1445824"/>
                  <a:gd name="connsiteY1" fmla="*/ 0 h 973496"/>
                  <a:gd name="connsiteX2" fmla="*/ 1445824 w 1445824"/>
                  <a:gd name="connsiteY2" fmla="*/ 973496 h 973496"/>
                  <a:gd name="connsiteX3" fmla="*/ 0 w 1445824"/>
                  <a:gd name="connsiteY3" fmla="*/ 482225 h 973496"/>
                </a:gdLst>
                <a:ahLst/>
                <a:cxnLst>
                  <a:cxn ang="0">
                    <a:pos x="connsiteX0" y="connsiteY0"/>
                  </a:cxn>
                  <a:cxn ang="0">
                    <a:pos x="connsiteX1" y="connsiteY1"/>
                  </a:cxn>
                  <a:cxn ang="0">
                    <a:pos x="connsiteX2" y="connsiteY2"/>
                  </a:cxn>
                  <a:cxn ang="0">
                    <a:pos x="connsiteX3" y="connsiteY3"/>
                  </a:cxn>
                </a:cxnLst>
                <a:rect l="l" t="t" r="r" b="b"/>
                <a:pathLst>
                  <a:path w="1445824" h="973496">
                    <a:moveTo>
                      <a:pt x="0" y="482225"/>
                    </a:moveTo>
                    <a:lnTo>
                      <a:pt x="923943" y="0"/>
                    </a:lnTo>
                    <a:lnTo>
                      <a:pt x="1445824" y="973496"/>
                    </a:lnTo>
                    <a:lnTo>
                      <a:pt x="0" y="482225"/>
                    </a:lnTo>
                    <a:close/>
                  </a:path>
                </a:pathLst>
              </a:custGeom>
              <a:solidFill>
                <a:srgbClr val="F5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sp>
        <p:nvSpPr>
          <p:cNvPr id="11" name="Proceso alternativo 10"/>
          <p:cNvSpPr/>
          <p:nvPr/>
        </p:nvSpPr>
        <p:spPr>
          <a:xfrm>
            <a:off x="1367368" y="1229376"/>
            <a:ext cx="2452915" cy="605866"/>
          </a:xfrm>
          <a:prstGeom prst="flowChartAlternateProcess">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rgbClr val="0C4F6D"/>
                </a:solidFill>
                <a:latin typeface="Raleway" panose="020B0003030101060003" pitchFamily="34" charset="0"/>
              </a:rPr>
              <a:t>CONTENIDO</a:t>
            </a:r>
          </a:p>
        </p:txBody>
      </p:sp>
      <p:grpSp>
        <p:nvGrpSpPr>
          <p:cNvPr id="25" name="Grupo 24"/>
          <p:cNvGrpSpPr/>
          <p:nvPr/>
        </p:nvGrpSpPr>
        <p:grpSpPr>
          <a:xfrm>
            <a:off x="6096000" y="1222233"/>
            <a:ext cx="401782" cy="4702628"/>
            <a:chOff x="5154832" y="1393372"/>
            <a:chExt cx="401782" cy="4702628"/>
          </a:xfrm>
        </p:grpSpPr>
        <p:cxnSp>
          <p:nvCxnSpPr>
            <p:cNvPr id="21" name="Conector recto 20"/>
            <p:cNvCxnSpPr/>
            <p:nvPr/>
          </p:nvCxnSpPr>
          <p:spPr>
            <a:xfrm flipV="1">
              <a:off x="5154832" y="1393372"/>
              <a:ext cx="401782" cy="7143"/>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23" name="Conector recto 22"/>
            <p:cNvCxnSpPr/>
            <p:nvPr/>
          </p:nvCxnSpPr>
          <p:spPr>
            <a:xfrm flipV="1">
              <a:off x="5161975" y="1393372"/>
              <a:ext cx="0" cy="4702628"/>
            </a:xfrm>
            <a:prstGeom prst="line">
              <a:avLst/>
            </a:prstGeom>
            <a:ln w="28575"/>
          </p:spPr>
          <p:style>
            <a:lnRef idx="3">
              <a:schemeClr val="accent2"/>
            </a:lnRef>
            <a:fillRef idx="0">
              <a:schemeClr val="accent2"/>
            </a:fillRef>
            <a:effectRef idx="2">
              <a:schemeClr val="accent2"/>
            </a:effectRef>
            <a:fontRef idx="minor">
              <a:schemeClr val="tx1"/>
            </a:fontRef>
          </p:style>
        </p:cxnSp>
      </p:grpSp>
      <p:sp>
        <p:nvSpPr>
          <p:cNvPr id="27" name="CuadroTexto 26"/>
          <p:cNvSpPr txBox="1"/>
          <p:nvPr/>
        </p:nvSpPr>
        <p:spPr>
          <a:xfrm>
            <a:off x="6296891" y="1300901"/>
            <a:ext cx="5368635" cy="3831818"/>
          </a:xfrm>
          <a:prstGeom prst="rect">
            <a:avLst/>
          </a:prstGeom>
          <a:noFill/>
        </p:spPr>
        <p:txBody>
          <a:bodyPr wrap="square" rtlCol="0">
            <a:spAutoFit/>
          </a:bodyPr>
          <a:lstStyle/>
          <a:p>
            <a:pPr marL="342900" indent="-342900">
              <a:lnSpc>
                <a:spcPct val="150000"/>
              </a:lnSpc>
              <a:buAutoNum type="arabicPeriod"/>
            </a:pPr>
            <a:r>
              <a:rPr lang="es-CO" dirty="0">
                <a:latin typeface="Raleway" panose="020B0503030101060003" pitchFamily="34" charset="0"/>
              </a:rPr>
              <a:t>Problemática de Investigación</a:t>
            </a:r>
          </a:p>
          <a:p>
            <a:pPr marL="342900" indent="-342900">
              <a:lnSpc>
                <a:spcPct val="150000"/>
              </a:lnSpc>
              <a:buAutoNum type="arabicPeriod"/>
            </a:pPr>
            <a:r>
              <a:rPr lang="es-CO" dirty="0">
                <a:latin typeface="Raleway" panose="020B0503030101060003" pitchFamily="34" charset="0"/>
              </a:rPr>
              <a:t>Objetivos</a:t>
            </a:r>
          </a:p>
          <a:p>
            <a:pPr marL="342900" indent="-342900">
              <a:lnSpc>
                <a:spcPct val="150000"/>
              </a:lnSpc>
              <a:buAutoNum type="arabicPeriod"/>
            </a:pPr>
            <a:r>
              <a:rPr lang="es-CO" dirty="0">
                <a:latin typeface="Raleway" panose="020B0503030101060003" pitchFamily="34" charset="0"/>
              </a:rPr>
              <a:t>Referentes Teóricos del Proyecto</a:t>
            </a:r>
          </a:p>
          <a:p>
            <a:pPr marL="342900" indent="-342900">
              <a:lnSpc>
                <a:spcPct val="150000"/>
              </a:lnSpc>
              <a:buAutoNum type="arabicPeriod"/>
            </a:pPr>
            <a:r>
              <a:rPr lang="es-CO" dirty="0">
                <a:latin typeface="Raleway" panose="020B0503030101060003" pitchFamily="34" charset="0"/>
              </a:rPr>
              <a:t>Procesos llevados a cabo durante la ejecución del proyecto</a:t>
            </a:r>
          </a:p>
          <a:p>
            <a:pPr marL="342900" indent="-342900">
              <a:lnSpc>
                <a:spcPct val="150000"/>
              </a:lnSpc>
              <a:buAutoNum type="arabicPeriod"/>
            </a:pPr>
            <a:r>
              <a:rPr lang="es-CO" dirty="0">
                <a:latin typeface="Raleway" panose="020B0503030101060003" pitchFamily="34" charset="0"/>
              </a:rPr>
              <a:t>Resultados</a:t>
            </a:r>
          </a:p>
          <a:p>
            <a:pPr marL="342900" indent="-342900">
              <a:lnSpc>
                <a:spcPct val="150000"/>
              </a:lnSpc>
              <a:buAutoNum type="arabicPeriod"/>
            </a:pPr>
            <a:r>
              <a:rPr lang="es-CO" dirty="0">
                <a:latin typeface="Raleway" panose="020B0503030101060003" pitchFamily="34" charset="0"/>
              </a:rPr>
              <a:t>Conclusiones</a:t>
            </a:r>
          </a:p>
          <a:p>
            <a:pPr marL="342900" indent="-342900">
              <a:lnSpc>
                <a:spcPct val="150000"/>
              </a:lnSpc>
              <a:buAutoNum type="arabicPeriod"/>
            </a:pPr>
            <a:r>
              <a:rPr lang="es-CO" dirty="0">
                <a:latin typeface="Raleway" panose="020B0503030101060003" pitchFamily="34" charset="0"/>
              </a:rPr>
              <a:t>Recomendaciones</a:t>
            </a:r>
          </a:p>
          <a:p>
            <a:pPr marL="342900" indent="-342900">
              <a:lnSpc>
                <a:spcPct val="150000"/>
              </a:lnSpc>
              <a:buAutoNum type="arabicPeriod"/>
            </a:pPr>
            <a:r>
              <a:rPr lang="es-CO" dirty="0">
                <a:latin typeface="Raleway" panose="020B0503030101060003" pitchFamily="34" charset="0"/>
              </a:rPr>
              <a:t>Referencias bibliográficas</a:t>
            </a:r>
          </a:p>
        </p:txBody>
      </p:sp>
      <p:pic>
        <p:nvPicPr>
          <p:cNvPr id="29" name="Imagen 28">
            <a:extLst>
              <a:ext uri="{FF2B5EF4-FFF2-40B4-BE49-F238E27FC236}">
                <a16:creationId xmlns:a16="http://schemas.microsoft.com/office/drawing/2014/main" id="{A1408674-24EC-4147-9F78-13179599482F}"/>
              </a:ext>
            </a:extLst>
          </p:cNvPr>
          <p:cNvPicPr>
            <a:picLocks noChangeAspect="1"/>
          </p:cNvPicPr>
          <p:nvPr/>
        </p:nvPicPr>
        <p:blipFill rotWithShape="1">
          <a:blip r:embed="rId4"/>
          <a:srcRect l="8974" t="22891" r="21737" b="10071"/>
          <a:stretch/>
        </p:blipFill>
        <p:spPr>
          <a:xfrm>
            <a:off x="927948" y="2048040"/>
            <a:ext cx="4842469" cy="4267941"/>
          </a:xfrm>
          <a:prstGeom prst="rect">
            <a:avLst/>
          </a:prstGeom>
        </p:spPr>
      </p:pic>
    </p:spTree>
    <p:extLst>
      <p:ext uri="{BB962C8B-B14F-4D97-AF65-F5344CB8AC3E}">
        <p14:creationId xmlns:p14="http://schemas.microsoft.com/office/powerpoint/2010/main" val="1639207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213"/>
            <a:ext cx="12192000" cy="6857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11441" r="2992" b="24774"/>
          <a:stretch/>
        </p:blipFill>
        <p:spPr>
          <a:xfrm>
            <a:off x="-41566" y="962526"/>
            <a:ext cx="12241588" cy="5366085"/>
          </a:xfrm>
          <a:prstGeom prst="rect">
            <a:avLst/>
          </a:prstGeom>
        </p:spPr>
      </p:pic>
      <p:sp>
        <p:nvSpPr>
          <p:cNvPr id="2" name="Rectángulo 1"/>
          <p:cNvSpPr/>
          <p:nvPr/>
        </p:nvSpPr>
        <p:spPr>
          <a:xfrm>
            <a:off x="7329055" y="5343292"/>
            <a:ext cx="4862945" cy="972689"/>
          </a:xfrm>
          <a:custGeom>
            <a:avLst/>
            <a:gdLst>
              <a:gd name="connsiteX0" fmla="*/ 0 w 4862945"/>
              <a:gd name="connsiteY0" fmla="*/ 0 h 958835"/>
              <a:gd name="connsiteX1" fmla="*/ 4862945 w 4862945"/>
              <a:gd name="connsiteY1" fmla="*/ 0 h 958835"/>
              <a:gd name="connsiteX2" fmla="*/ 4862945 w 4862945"/>
              <a:gd name="connsiteY2" fmla="*/ 958835 h 958835"/>
              <a:gd name="connsiteX3" fmla="*/ 0 w 4862945"/>
              <a:gd name="connsiteY3" fmla="*/ 958835 h 958835"/>
              <a:gd name="connsiteX4" fmla="*/ 0 w 4862945"/>
              <a:gd name="connsiteY4" fmla="*/ 0 h 958835"/>
              <a:gd name="connsiteX0" fmla="*/ 817418 w 4862945"/>
              <a:gd name="connsiteY0" fmla="*/ 0 h 972689"/>
              <a:gd name="connsiteX1" fmla="*/ 4862945 w 4862945"/>
              <a:gd name="connsiteY1" fmla="*/ 13854 h 972689"/>
              <a:gd name="connsiteX2" fmla="*/ 4862945 w 4862945"/>
              <a:gd name="connsiteY2" fmla="*/ 972689 h 972689"/>
              <a:gd name="connsiteX3" fmla="*/ 0 w 4862945"/>
              <a:gd name="connsiteY3" fmla="*/ 972689 h 972689"/>
              <a:gd name="connsiteX4" fmla="*/ 817418 w 4862945"/>
              <a:gd name="connsiteY4" fmla="*/ 0 h 97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945" h="972689">
                <a:moveTo>
                  <a:pt x="817418" y="0"/>
                </a:moveTo>
                <a:lnTo>
                  <a:pt x="4862945" y="13854"/>
                </a:lnTo>
                <a:lnTo>
                  <a:pt x="4862945" y="972689"/>
                </a:lnTo>
                <a:lnTo>
                  <a:pt x="0" y="972689"/>
                </a:lnTo>
                <a:lnTo>
                  <a:pt x="817418" y="0"/>
                </a:lnTo>
                <a:close/>
              </a:path>
            </a:pathLst>
          </a:custGeom>
          <a:solidFill>
            <a:srgbClr val="0C4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s-CO" sz="1600" b="1" dirty="0">
                <a:latin typeface="Raleway" panose="020B0503030101060003" pitchFamily="34" charset="0"/>
              </a:rPr>
              <a:t>PROBLEMÁTICA DE INVESTIGACIÓN</a:t>
            </a:r>
            <a:endParaRPr lang="es-CO" sz="1600" b="1" dirty="0">
              <a:latin typeface="Raleway" panose="020B0003030101060003" pitchFamily="34" charset="0"/>
            </a:endParaRPr>
          </a:p>
        </p:txBody>
      </p:sp>
      <p:grpSp>
        <p:nvGrpSpPr>
          <p:cNvPr id="16" name="Grupo 15"/>
          <p:cNvGrpSpPr/>
          <p:nvPr/>
        </p:nvGrpSpPr>
        <p:grpSpPr>
          <a:xfrm>
            <a:off x="-41567" y="5196"/>
            <a:ext cx="12387406" cy="7197096"/>
            <a:chOff x="-41567" y="5196"/>
            <a:chExt cx="12387406" cy="7197096"/>
          </a:xfrm>
        </p:grpSpPr>
        <p:grpSp>
          <p:nvGrpSpPr>
            <p:cNvPr id="9" name="Grupo 8"/>
            <p:cNvGrpSpPr/>
            <p:nvPr/>
          </p:nvGrpSpPr>
          <p:grpSpPr>
            <a:xfrm>
              <a:off x="-41567" y="5196"/>
              <a:ext cx="10385142" cy="1891149"/>
              <a:chOff x="-41567" y="5196"/>
              <a:chExt cx="10385142" cy="1891149"/>
            </a:xfrm>
          </p:grpSpPr>
          <p:grpSp>
            <p:nvGrpSpPr>
              <p:cNvPr id="7" name="Grupo 6"/>
              <p:cNvGrpSpPr/>
              <p:nvPr/>
            </p:nvGrpSpPr>
            <p:grpSpPr>
              <a:xfrm>
                <a:off x="-41565" y="5196"/>
                <a:ext cx="10385140" cy="1891149"/>
                <a:chOff x="-21940" y="0"/>
                <a:chExt cx="10385140" cy="1891149"/>
              </a:xfrm>
            </p:grpSpPr>
            <p:sp>
              <p:nvSpPr>
                <p:cNvPr id="4" name="Rectángulo 3"/>
                <p:cNvSpPr/>
                <p:nvPr/>
              </p:nvSpPr>
              <p:spPr>
                <a:xfrm>
                  <a:off x="0" y="0"/>
                  <a:ext cx="10363200" cy="1011382"/>
                </a:xfrm>
                <a:custGeom>
                  <a:avLst/>
                  <a:gdLst>
                    <a:gd name="connsiteX0" fmla="*/ 0 w 10363200"/>
                    <a:gd name="connsiteY0" fmla="*/ 0 h 831273"/>
                    <a:gd name="connsiteX1" fmla="*/ 10363200 w 10363200"/>
                    <a:gd name="connsiteY1" fmla="*/ 0 h 831273"/>
                    <a:gd name="connsiteX2" fmla="*/ 10363200 w 10363200"/>
                    <a:gd name="connsiteY2" fmla="*/ 831273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587346 w 10363200"/>
                    <a:gd name="connsiteY2" fmla="*/ 817419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407237 w 10363200"/>
                    <a:gd name="connsiteY2" fmla="*/ 783884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407237 w 10363200"/>
                    <a:gd name="connsiteY2" fmla="*/ 783884 h 831273"/>
                    <a:gd name="connsiteX3" fmla="*/ 775855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392723 w 10363200"/>
                    <a:gd name="connsiteY2" fmla="*/ 819672 h 831273"/>
                    <a:gd name="connsiteX3" fmla="*/ 775855 w 10363200"/>
                    <a:gd name="connsiteY3" fmla="*/ 831273 h 831273"/>
                    <a:gd name="connsiteX4" fmla="*/ 0 w 10363200"/>
                    <a:gd name="connsiteY4" fmla="*/ 0 h 831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200" h="831273">
                      <a:moveTo>
                        <a:pt x="0" y="0"/>
                      </a:moveTo>
                      <a:lnTo>
                        <a:pt x="10363200" y="0"/>
                      </a:lnTo>
                      <a:lnTo>
                        <a:pt x="9392723" y="819672"/>
                      </a:lnTo>
                      <a:lnTo>
                        <a:pt x="775855" y="831273"/>
                      </a:lnTo>
                      <a:lnTo>
                        <a:pt x="0" y="0"/>
                      </a:lnTo>
                      <a:close/>
                    </a:path>
                  </a:pathLst>
                </a:custGeom>
                <a:solidFill>
                  <a:srgbClr val="258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5"/>
                <p:cNvSpPr/>
                <p:nvPr/>
              </p:nvSpPr>
              <p:spPr>
                <a:xfrm rot="5400000">
                  <a:off x="-492130" y="603539"/>
                  <a:ext cx="1757800" cy="817420"/>
                </a:xfrm>
                <a:custGeom>
                  <a:avLst/>
                  <a:gdLst>
                    <a:gd name="connsiteX0" fmla="*/ 0 w 775855"/>
                    <a:gd name="connsiteY0" fmla="*/ 0 h 1360055"/>
                    <a:gd name="connsiteX1" fmla="*/ 775855 w 775855"/>
                    <a:gd name="connsiteY1" fmla="*/ 0 h 1360055"/>
                    <a:gd name="connsiteX2" fmla="*/ 775855 w 775855"/>
                    <a:gd name="connsiteY2" fmla="*/ 1360055 h 1360055"/>
                    <a:gd name="connsiteX3" fmla="*/ 0 w 775855"/>
                    <a:gd name="connsiteY3" fmla="*/ 1360055 h 1360055"/>
                    <a:gd name="connsiteX4" fmla="*/ 0 w 775855"/>
                    <a:gd name="connsiteY4" fmla="*/ 0 h 1360055"/>
                    <a:gd name="connsiteX0" fmla="*/ 0 w 1219200"/>
                    <a:gd name="connsiteY0" fmla="*/ 914400 h 1360055"/>
                    <a:gd name="connsiteX1" fmla="*/ 1219200 w 1219200"/>
                    <a:gd name="connsiteY1" fmla="*/ 0 h 1360055"/>
                    <a:gd name="connsiteX2" fmla="*/ 1219200 w 1219200"/>
                    <a:gd name="connsiteY2" fmla="*/ 1360055 h 1360055"/>
                    <a:gd name="connsiteX3" fmla="*/ 443345 w 1219200"/>
                    <a:gd name="connsiteY3" fmla="*/ 1360055 h 1360055"/>
                    <a:gd name="connsiteX4" fmla="*/ 0 w 1219200"/>
                    <a:gd name="connsiteY4" fmla="*/ 914400 h 1360055"/>
                    <a:gd name="connsiteX0" fmla="*/ 0 w 1219200"/>
                    <a:gd name="connsiteY0" fmla="*/ 914400 h 1373912"/>
                    <a:gd name="connsiteX1" fmla="*/ 1219200 w 1219200"/>
                    <a:gd name="connsiteY1" fmla="*/ 0 h 1373912"/>
                    <a:gd name="connsiteX2" fmla="*/ 1219200 w 1219200"/>
                    <a:gd name="connsiteY2" fmla="*/ 1360055 h 1373912"/>
                    <a:gd name="connsiteX3" fmla="*/ 374073 w 1219200"/>
                    <a:gd name="connsiteY3" fmla="*/ 1373912 h 1373912"/>
                    <a:gd name="connsiteX4" fmla="*/ 0 w 1219200"/>
                    <a:gd name="connsiteY4" fmla="*/ 914400 h 1373912"/>
                    <a:gd name="connsiteX0" fmla="*/ 0 w 1219200"/>
                    <a:gd name="connsiteY0" fmla="*/ 928255 h 1373912"/>
                    <a:gd name="connsiteX1" fmla="*/ 1219200 w 1219200"/>
                    <a:gd name="connsiteY1" fmla="*/ 0 h 1373912"/>
                    <a:gd name="connsiteX2" fmla="*/ 1219200 w 1219200"/>
                    <a:gd name="connsiteY2" fmla="*/ 1360055 h 1373912"/>
                    <a:gd name="connsiteX3" fmla="*/ 374073 w 1219200"/>
                    <a:gd name="connsiteY3" fmla="*/ 1373912 h 1373912"/>
                    <a:gd name="connsiteX4" fmla="*/ 0 w 1219200"/>
                    <a:gd name="connsiteY4" fmla="*/ 928255 h 1373912"/>
                    <a:gd name="connsiteX0" fmla="*/ 0 w 1219200"/>
                    <a:gd name="connsiteY0" fmla="*/ 290946 h 736603"/>
                    <a:gd name="connsiteX1" fmla="*/ 471055 w 1219200"/>
                    <a:gd name="connsiteY1" fmla="*/ 0 h 736603"/>
                    <a:gd name="connsiteX2" fmla="*/ 1219200 w 1219200"/>
                    <a:gd name="connsiteY2" fmla="*/ 722746 h 736603"/>
                    <a:gd name="connsiteX3" fmla="*/ 374073 w 1219200"/>
                    <a:gd name="connsiteY3" fmla="*/ 736603 h 736603"/>
                    <a:gd name="connsiteX4" fmla="*/ 0 w 1219200"/>
                    <a:gd name="connsiteY4" fmla="*/ 290946 h 736603"/>
                    <a:gd name="connsiteX0" fmla="*/ 0 w 1219200"/>
                    <a:gd name="connsiteY0" fmla="*/ 249383 h 695040"/>
                    <a:gd name="connsiteX1" fmla="*/ 471058 w 1219200"/>
                    <a:gd name="connsiteY1" fmla="*/ 0 h 695040"/>
                    <a:gd name="connsiteX2" fmla="*/ 1219200 w 1219200"/>
                    <a:gd name="connsiteY2" fmla="*/ 681183 h 695040"/>
                    <a:gd name="connsiteX3" fmla="*/ 374073 w 1219200"/>
                    <a:gd name="connsiteY3" fmla="*/ 695040 h 695040"/>
                    <a:gd name="connsiteX4" fmla="*/ 0 w 1219200"/>
                    <a:gd name="connsiteY4" fmla="*/ 249383 h 695040"/>
                    <a:gd name="connsiteX0" fmla="*/ 0 w 1357745"/>
                    <a:gd name="connsiteY0" fmla="*/ 263237 h 695040"/>
                    <a:gd name="connsiteX1" fmla="*/ 609603 w 1357745"/>
                    <a:gd name="connsiteY1" fmla="*/ 0 h 695040"/>
                    <a:gd name="connsiteX2" fmla="*/ 1357745 w 1357745"/>
                    <a:gd name="connsiteY2" fmla="*/ 681183 h 695040"/>
                    <a:gd name="connsiteX3" fmla="*/ 512618 w 1357745"/>
                    <a:gd name="connsiteY3" fmla="*/ 695040 h 695040"/>
                    <a:gd name="connsiteX4" fmla="*/ 0 w 1357745"/>
                    <a:gd name="connsiteY4" fmla="*/ 263237 h 695040"/>
                    <a:gd name="connsiteX0" fmla="*/ 0 w 1357745"/>
                    <a:gd name="connsiteY0" fmla="*/ 263237 h 722753"/>
                    <a:gd name="connsiteX1" fmla="*/ 609603 w 1357745"/>
                    <a:gd name="connsiteY1" fmla="*/ 0 h 722753"/>
                    <a:gd name="connsiteX2" fmla="*/ 1357745 w 1357745"/>
                    <a:gd name="connsiteY2" fmla="*/ 681183 h 722753"/>
                    <a:gd name="connsiteX3" fmla="*/ 498764 w 1357745"/>
                    <a:gd name="connsiteY3" fmla="*/ 722753 h 722753"/>
                    <a:gd name="connsiteX4" fmla="*/ 0 w 1357745"/>
                    <a:gd name="connsiteY4" fmla="*/ 263237 h 722753"/>
                    <a:gd name="connsiteX0" fmla="*/ 0 w 1357745"/>
                    <a:gd name="connsiteY0" fmla="*/ 387928 h 847444"/>
                    <a:gd name="connsiteX1" fmla="*/ 526476 w 1357745"/>
                    <a:gd name="connsiteY1" fmla="*/ 0 h 847444"/>
                    <a:gd name="connsiteX2" fmla="*/ 1357745 w 1357745"/>
                    <a:gd name="connsiteY2" fmla="*/ 805874 h 847444"/>
                    <a:gd name="connsiteX3" fmla="*/ 498764 w 1357745"/>
                    <a:gd name="connsiteY3" fmla="*/ 847444 h 847444"/>
                    <a:gd name="connsiteX4" fmla="*/ 0 w 1357745"/>
                    <a:gd name="connsiteY4" fmla="*/ 387928 h 847444"/>
                    <a:gd name="connsiteX0" fmla="*/ 0 w 1371602"/>
                    <a:gd name="connsiteY0" fmla="*/ 387928 h 847444"/>
                    <a:gd name="connsiteX1" fmla="*/ 526476 w 1371602"/>
                    <a:gd name="connsiteY1" fmla="*/ 0 h 847444"/>
                    <a:gd name="connsiteX2" fmla="*/ 1371602 w 1371602"/>
                    <a:gd name="connsiteY2" fmla="*/ 805874 h 847444"/>
                    <a:gd name="connsiteX3" fmla="*/ 498764 w 1371602"/>
                    <a:gd name="connsiteY3" fmla="*/ 847444 h 847444"/>
                    <a:gd name="connsiteX4" fmla="*/ 0 w 1371602"/>
                    <a:gd name="connsiteY4" fmla="*/ 387928 h 847444"/>
                    <a:gd name="connsiteX0" fmla="*/ 0 w 1768039"/>
                    <a:gd name="connsiteY0" fmla="*/ 14477 h 847444"/>
                    <a:gd name="connsiteX1" fmla="*/ 922913 w 1768039"/>
                    <a:gd name="connsiteY1" fmla="*/ 0 h 847444"/>
                    <a:gd name="connsiteX2" fmla="*/ 1768039 w 1768039"/>
                    <a:gd name="connsiteY2" fmla="*/ 805874 h 847444"/>
                    <a:gd name="connsiteX3" fmla="*/ 895201 w 1768039"/>
                    <a:gd name="connsiteY3" fmla="*/ 847444 h 847444"/>
                    <a:gd name="connsiteX4" fmla="*/ 0 w 1768039"/>
                    <a:gd name="connsiteY4" fmla="*/ 14477 h 847444"/>
                    <a:gd name="connsiteX0" fmla="*/ 0 w 1796358"/>
                    <a:gd name="connsiteY0" fmla="*/ 14477 h 847444"/>
                    <a:gd name="connsiteX1" fmla="*/ 922913 w 1796358"/>
                    <a:gd name="connsiteY1" fmla="*/ 0 h 847444"/>
                    <a:gd name="connsiteX2" fmla="*/ 1796358 w 1796358"/>
                    <a:gd name="connsiteY2" fmla="*/ 834600 h 847444"/>
                    <a:gd name="connsiteX3" fmla="*/ 895201 w 1796358"/>
                    <a:gd name="connsiteY3" fmla="*/ 847444 h 847444"/>
                    <a:gd name="connsiteX4" fmla="*/ 0 w 1796358"/>
                    <a:gd name="connsiteY4" fmla="*/ 14477 h 84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358" h="847444">
                      <a:moveTo>
                        <a:pt x="0" y="14477"/>
                      </a:moveTo>
                      <a:lnTo>
                        <a:pt x="922913" y="0"/>
                      </a:lnTo>
                      <a:lnTo>
                        <a:pt x="1796358" y="834600"/>
                      </a:lnTo>
                      <a:lnTo>
                        <a:pt x="895201" y="847444"/>
                      </a:lnTo>
                      <a:lnTo>
                        <a:pt x="0" y="14477"/>
                      </a:lnTo>
                      <a:close/>
                    </a:path>
                  </a:pathLst>
                </a:custGeom>
                <a:solidFill>
                  <a:srgbClr val="F5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8" name="Triángulo isósceles 7"/>
              <p:cNvSpPr/>
              <p:nvPr/>
            </p:nvSpPr>
            <p:spPr>
              <a:xfrm rot="5400000">
                <a:off x="-318078" y="281707"/>
                <a:ext cx="1011382" cy="458360"/>
              </a:xfrm>
              <a:custGeom>
                <a:avLst/>
                <a:gdLst>
                  <a:gd name="connsiteX0" fmla="*/ 0 w 1122221"/>
                  <a:gd name="connsiteY0" fmla="*/ 845127 h 845127"/>
                  <a:gd name="connsiteX1" fmla="*/ 561111 w 1122221"/>
                  <a:gd name="connsiteY1" fmla="*/ 0 h 845127"/>
                  <a:gd name="connsiteX2" fmla="*/ 1122221 w 1122221"/>
                  <a:gd name="connsiteY2" fmla="*/ 845127 h 845127"/>
                  <a:gd name="connsiteX3" fmla="*/ 0 w 1122221"/>
                  <a:gd name="connsiteY3" fmla="*/ 845127 h 845127"/>
                  <a:gd name="connsiteX0" fmla="*/ 0 w 1122221"/>
                  <a:gd name="connsiteY0" fmla="*/ 484909 h 484909"/>
                  <a:gd name="connsiteX1" fmla="*/ 671947 w 1122221"/>
                  <a:gd name="connsiteY1" fmla="*/ 0 h 484909"/>
                  <a:gd name="connsiteX2" fmla="*/ 1122221 w 1122221"/>
                  <a:gd name="connsiteY2" fmla="*/ 484909 h 484909"/>
                  <a:gd name="connsiteX3" fmla="*/ 0 w 1122221"/>
                  <a:gd name="connsiteY3" fmla="*/ 484909 h 484909"/>
                  <a:gd name="connsiteX0" fmla="*/ 0 w 1052948"/>
                  <a:gd name="connsiteY0" fmla="*/ 484909 h 512618"/>
                  <a:gd name="connsiteX1" fmla="*/ 671947 w 1052948"/>
                  <a:gd name="connsiteY1" fmla="*/ 0 h 512618"/>
                  <a:gd name="connsiteX2" fmla="*/ 1052948 w 1052948"/>
                  <a:gd name="connsiteY2" fmla="*/ 512618 h 512618"/>
                  <a:gd name="connsiteX3" fmla="*/ 0 w 1052948"/>
                  <a:gd name="connsiteY3" fmla="*/ 484909 h 512618"/>
                  <a:gd name="connsiteX0" fmla="*/ 0 w 1052948"/>
                  <a:gd name="connsiteY0" fmla="*/ 471054 h 498763"/>
                  <a:gd name="connsiteX1" fmla="*/ 630383 w 1052948"/>
                  <a:gd name="connsiteY1" fmla="*/ 0 h 498763"/>
                  <a:gd name="connsiteX2" fmla="*/ 1052948 w 1052948"/>
                  <a:gd name="connsiteY2" fmla="*/ 498763 h 498763"/>
                  <a:gd name="connsiteX3" fmla="*/ 0 w 1052948"/>
                  <a:gd name="connsiteY3" fmla="*/ 471054 h 498763"/>
                  <a:gd name="connsiteX0" fmla="*/ 0 w 1052951"/>
                  <a:gd name="connsiteY0" fmla="*/ 471054 h 484909"/>
                  <a:gd name="connsiteX1" fmla="*/ 630383 w 1052951"/>
                  <a:gd name="connsiteY1" fmla="*/ 0 h 484909"/>
                  <a:gd name="connsiteX2" fmla="*/ 1052951 w 1052951"/>
                  <a:gd name="connsiteY2" fmla="*/ 484909 h 484909"/>
                  <a:gd name="connsiteX3" fmla="*/ 0 w 1052951"/>
                  <a:gd name="connsiteY3" fmla="*/ 471054 h 484909"/>
                  <a:gd name="connsiteX0" fmla="*/ 0 w 1052951"/>
                  <a:gd name="connsiteY0" fmla="*/ 517855 h 531710"/>
                  <a:gd name="connsiteX1" fmla="*/ 529933 w 1052951"/>
                  <a:gd name="connsiteY1" fmla="*/ 0 h 531710"/>
                  <a:gd name="connsiteX2" fmla="*/ 1052951 w 1052951"/>
                  <a:gd name="connsiteY2" fmla="*/ 531710 h 531710"/>
                  <a:gd name="connsiteX3" fmla="*/ 0 w 1052951"/>
                  <a:gd name="connsiteY3" fmla="*/ 517855 h 531710"/>
                  <a:gd name="connsiteX0" fmla="*/ 0 w 1052951"/>
                  <a:gd name="connsiteY0" fmla="*/ 502255 h 516110"/>
                  <a:gd name="connsiteX1" fmla="*/ 501085 w 1052951"/>
                  <a:gd name="connsiteY1" fmla="*/ 0 h 516110"/>
                  <a:gd name="connsiteX2" fmla="*/ 1052951 w 1052951"/>
                  <a:gd name="connsiteY2" fmla="*/ 516110 h 516110"/>
                  <a:gd name="connsiteX3" fmla="*/ 0 w 1052951"/>
                  <a:gd name="connsiteY3" fmla="*/ 502255 h 516110"/>
                </a:gdLst>
                <a:ahLst/>
                <a:cxnLst>
                  <a:cxn ang="0">
                    <a:pos x="connsiteX0" y="connsiteY0"/>
                  </a:cxn>
                  <a:cxn ang="0">
                    <a:pos x="connsiteX1" y="connsiteY1"/>
                  </a:cxn>
                  <a:cxn ang="0">
                    <a:pos x="connsiteX2" y="connsiteY2"/>
                  </a:cxn>
                  <a:cxn ang="0">
                    <a:pos x="connsiteX3" y="connsiteY3"/>
                  </a:cxn>
                </a:cxnLst>
                <a:rect l="l" t="t" r="r" b="b"/>
                <a:pathLst>
                  <a:path w="1052951" h="516110">
                    <a:moveTo>
                      <a:pt x="0" y="502255"/>
                    </a:moveTo>
                    <a:lnTo>
                      <a:pt x="501085" y="0"/>
                    </a:lnTo>
                    <a:lnTo>
                      <a:pt x="1052951" y="516110"/>
                    </a:lnTo>
                    <a:lnTo>
                      <a:pt x="0" y="502255"/>
                    </a:lnTo>
                    <a:close/>
                  </a:path>
                </a:pathLst>
              </a:custGeom>
              <a:solidFill>
                <a:srgbClr val="0C4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0" name="Imagen 9" descr="C:\Users\UDInvestigaciones\Downloads\logo UDI azul-03.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4476" y="138545"/>
              <a:ext cx="2087524" cy="698947"/>
            </a:xfrm>
            <a:prstGeom prst="rect">
              <a:avLst/>
            </a:prstGeom>
            <a:noFill/>
            <a:ln>
              <a:noFill/>
            </a:ln>
          </p:spPr>
        </p:pic>
        <p:grpSp>
          <p:nvGrpSpPr>
            <p:cNvPr id="14" name="Grupo 13"/>
            <p:cNvGrpSpPr/>
            <p:nvPr/>
          </p:nvGrpSpPr>
          <p:grpSpPr>
            <a:xfrm>
              <a:off x="0" y="5756468"/>
              <a:ext cx="12345839" cy="1445824"/>
              <a:chOff x="0" y="5756468"/>
              <a:chExt cx="12345839" cy="1445824"/>
            </a:xfrm>
          </p:grpSpPr>
          <p:sp>
            <p:nvSpPr>
              <p:cNvPr id="12" name="Rectángulo 11"/>
              <p:cNvSpPr/>
              <p:nvPr/>
            </p:nvSpPr>
            <p:spPr>
              <a:xfrm>
                <a:off x="0" y="6315981"/>
                <a:ext cx="12192000" cy="442913"/>
              </a:xfrm>
              <a:prstGeom prst="rect">
                <a:avLst/>
              </a:prstGeom>
              <a:solidFill>
                <a:srgbClr val="258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a:solidFill>
                      <a:schemeClr val="bg1"/>
                    </a:solidFill>
                    <a:latin typeface="Raleway" panose="020B0003030101060003" pitchFamily="34" charset="0"/>
                  </a:rPr>
                  <a:t>(Pie de Página)</a:t>
                </a:r>
              </a:p>
            </p:txBody>
          </p:sp>
          <p:sp>
            <p:nvSpPr>
              <p:cNvPr id="13" name="Triángulo isósceles 12"/>
              <p:cNvSpPr/>
              <p:nvPr/>
            </p:nvSpPr>
            <p:spPr>
              <a:xfrm rot="7125483">
                <a:off x="11136179" y="5992632"/>
                <a:ext cx="1445824" cy="973496"/>
              </a:xfrm>
              <a:custGeom>
                <a:avLst/>
                <a:gdLst>
                  <a:gd name="connsiteX0" fmla="*/ 0 w 1043762"/>
                  <a:gd name="connsiteY0" fmla="*/ 973496 h 973496"/>
                  <a:gd name="connsiteX1" fmla="*/ 521881 w 1043762"/>
                  <a:gd name="connsiteY1" fmla="*/ 0 h 973496"/>
                  <a:gd name="connsiteX2" fmla="*/ 1043762 w 1043762"/>
                  <a:gd name="connsiteY2" fmla="*/ 973496 h 973496"/>
                  <a:gd name="connsiteX3" fmla="*/ 0 w 1043762"/>
                  <a:gd name="connsiteY3" fmla="*/ 973496 h 973496"/>
                  <a:gd name="connsiteX0" fmla="*/ 0 w 1445824"/>
                  <a:gd name="connsiteY0" fmla="*/ 482225 h 973496"/>
                  <a:gd name="connsiteX1" fmla="*/ 923943 w 1445824"/>
                  <a:gd name="connsiteY1" fmla="*/ 0 h 973496"/>
                  <a:gd name="connsiteX2" fmla="*/ 1445824 w 1445824"/>
                  <a:gd name="connsiteY2" fmla="*/ 973496 h 973496"/>
                  <a:gd name="connsiteX3" fmla="*/ 0 w 1445824"/>
                  <a:gd name="connsiteY3" fmla="*/ 482225 h 973496"/>
                </a:gdLst>
                <a:ahLst/>
                <a:cxnLst>
                  <a:cxn ang="0">
                    <a:pos x="connsiteX0" y="connsiteY0"/>
                  </a:cxn>
                  <a:cxn ang="0">
                    <a:pos x="connsiteX1" y="connsiteY1"/>
                  </a:cxn>
                  <a:cxn ang="0">
                    <a:pos x="connsiteX2" y="connsiteY2"/>
                  </a:cxn>
                  <a:cxn ang="0">
                    <a:pos x="connsiteX3" y="connsiteY3"/>
                  </a:cxn>
                </a:cxnLst>
                <a:rect l="l" t="t" r="r" b="b"/>
                <a:pathLst>
                  <a:path w="1445824" h="973496">
                    <a:moveTo>
                      <a:pt x="0" y="482225"/>
                    </a:moveTo>
                    <a:lnTo>
                      <a:pt x="923943" y="0"/>
                    </a:lnTo>
                    <a:lnTo>
                      <a:pt x="1445824" y="973496"/>
                    </a:lnTo>
                    <a:lnTo>
                      <a:pt x="0" y="482225"/>
                    </a:lnTo>
                    <a:close/>
                  </a:path>
                </a:pathLst>
              </a:custGeom>
              <a:solidFill>
                <a:srgbClr val="F5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sp>
        <p:nvSpPr>
          <p:cNvPr id="11" name="CuadroTexto 10"/>
          <p:cNvSpPr txBox="1"/>
          <p:nvPr/>
        </p:nvSpPr>
        <p:spPr>
          <a:xfrm>
            <a:off x="-19625" y="6086070"/>
            <a:ext cx="2186817" cy="261610"/>
          </a:xfrm>
          <a:prstGeom prst="rect">
            <a:avLst/>
          </a:prstGeom>
          <a:noFill/>
        </p:spPr>
        <p:txBody>
          <a:bodyPr wrap="none" rtlCol="0">
            <a:spAutoFit/>
          </a:bodyPr>
          <a:lstStyle/>
          <a:p>
            <a:r>
              <a:rPr lang="es-CO" sz="1100" dirty="0">
                <a:solidFill>
                  <a:schemeClr val="bg1"/>
                </a:solidFill>
              </a:rPr>
              <a:t>Imagen de </a:t>
            </a:r>
            <a:r>
              <a:rPr lang="nl-NL" sz="1100" dirty="0">
                <a:solidFill>
                  <a:schemeClr val="bg1"/>
                </a:solidFill>
              </a:rPr>
              <a:t>Jens P. Raak en Pixabay </a:t>
            </a:r>
            <a:endParaRPr lang="es-CO" sz="1100" dirty="0">
              <a:solidFill>
                <a:schemeClr val="bg1"/>
              </a:solidFill>
            </a:endParaRPr>
          </a:p>
        </p:txBody>
      </p:sp>
    </p:spTree>
    <p:extLst>
      <p:ext uri="{BB962C8B-B14F-4D97-AF65-F5344CB8AC3E}">
        <p14:creationId xmlns:p14="http://schemas.microsoft.com/office/powerpoint/2010/main" val="3845645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Problemática de Investigación</a:t>
            </a:r>
          </a:p>
        </p:txBody>
      </p:sp>
      <p:sp>
        <p:nvSpPr>
          <p:cNvPr id="3" name="Marcador de contenido 2"/>
          <p:cNvSpPr>
            <a:spLocks noGrp="1"/>
          </p:cNvSpPr>
          <p:nvPr>
            <p:ph idx="1"/>
          </p:nvPr>
        </p:nvSpPr>
        <p:spPr/>
        <p:txBody>
          <a:bodyPr/>
          <a:lstStyle/>
          <a:p>
            <a:endParaRPr lang="es-CO" dirty="0"/>
          </a:p>
        </p:txBody>
      </p:sp>
      <p:sp>
        <p:nvSpPr>
          <p:cNvPr id="4" name="Marcador de número de diapositiva 3"/>
          <p:cNvSpPr>
            <a:spLocks noGrp="1"/>
          </p:cNvSpPr>
          <p:nvPr>
            <p:ph type="sldNum" sz="quarter" idx="12"/>
          </p:nvPr>
        </p:nvSpPr>
        <p:spPr/>
        <p:txBody>
          <a:bodyPr/>
          <a:lstStyle/>
          <a:p>
            <a:fld id="{BAC39DC0-7A93-4ECF-9897-D919FA7409B3}" type="slidenum">
              <a:rPr lang="es-CO" smtClean="0"/>
              <a:pPr/>
              <a:t>4</a:t>
            </a:fld>
            <a:endParaRPr lang="es-CO" dirty="0"/>
          </a:p>
        </p:txBody>
      </p:sp>
    </p:spTree>
    <p:extLst>
      <p:ext uri="{BB962C8B-B14F-4D97-AF65-F5344CB8AC3E}">
        <p14:creationId xmlns:p14="http://schemas.microsoft.com/office/powerpoint/2010/main" val="3572606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213"/>
            <a:ext cx="12192000" cy="6857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11441" r="2992" b="24774"/>
          <a:stretch/>
        </p:blipFill>
        <p:spPr>
          <a:xfrm>
            <a:off x="-41566" y="962526"/>
            <a:ext cx="12241588" cy="5366085"/>
          </a:xfrm>
          <a:prstGeom prst="rect">
            <a:avLst/>
          </a:prstGeom>
        </p:spPr>
      </p:pic>
      <p:sp>
        <p:nvSpPr>
          <p:cNvPr id="2" name="Rectángulo 1"/>
          <p:cNvSpPr/>
          <p:nvPr/>
        </p:nvSpPr>
        <p:spPr>
          <a:xfrm>
            <a:off x="7329055" y="5343292"/>
            <a:ext cx="4862945" cy="972689"/>
          </a:xfrm>
          <a:custGeom>
            <a:avLst/>
            <a:gdLst>
              <a:gd name="connsiteX0" fmla="*/ 0 w 4862945"/>
              <a:gd name="connsiteY0" fmla="*/ 0 h 958835"/>
              <a:gd name="connsiteX1" fmla="*/ 4862945 w 4862945"/>
              <a:gd name="connsiteY1" fmla="*/ 0 h 958835"/>
              <a:gd name="connsiteX2" fmla="*/ 4862945 w 4862945"/>
              <a:gd name="connsiteY2" fmla="*/ 958835 h 958835"/>
              <a:gd name="connsiteX3" fmla="*/ 0 w 4862945"/>
              <a:gd name="connsiteY3" fmla="*/ 958835 h 958835"/>
              <a:gd name="connsiteX4" fmla="*/ 0 w 4862945"/>
              <a:gd name="connsiteY4" fmla="*/ 0 h 958835"/>
              <a:gd name="connsiteX0" fmla="*/ 817418 w 4862945"/>
              <a:gd name="connsiteY0" fmla="*/ 0 h 972689"/>
              <a:gd name="connsiteX1" fmla="*/ 4862945 w 4862945"/>
              <a:gd name="connsiteY1" fmla="*/ 13854 h 972689"/>
              <a:gd name="connsiteX2" fmla="*/ 4862945 w 4862945"/>
              <a:gd name="connsiteY2" fmla="*/ 972689 h 972689"/>
              <a:gd name="connsiteX3" fmla="*/ 0 w 4862945"/>
              <a:gd name="connsiteY3" fmla="*/ 972689 h 972689"/>
              <a:gd name="connsiteX4" fmla="*/ 817418 w 4862945"/>
              <a:gd name="connsiteY4" fmla="*/ 0 h 97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945" h="972689">
                <a:moveTo>
                  <a:pt x="817418" y="0"/>
                </a:moveTo>
                <a:lnTo>
                  <a:pt x="4862945" y="13854"/>
                </a:lnTo>
                <a:lnTo>
                  <a:pt x="4862945" y="972689"/>
                </a:lnTo>
                <a:lnTo>
                  <a:pt x="0" y="972689"/>
                </a:lnTo>
                <a:lnTo>
                  <a:pt x="817418" y="0"/>
                </a:lnTo>
                <a:close/>
              </a:path>
            </a:pathLst>
          </a:custGeom>
          <a:solidFill>
            <a:srgbClr val="0C4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Raleway" panose="020B0503030101060003" pitchFamily="34" charset="0"/>
              </a:rPr>
              <a:t>2. OBJETIVOS</a:t>
            </a:r>
            <a:endParaRPr lang="es-CO" sz="1600" b="1" dirty="0">
              <a:latin typeface="Raleway" panose="020B0003030101060003" pitchFamily="34" charset="0"/>
            </a:endParaRPr>
          </a:p>
        </p:txBody>
      </p:sp>
      <p:grpSp>
        <p:nvGrpSpPr>
          <p:cNvPr id="16" name="Grupo 15"/>
          <p:cNvGrpSpPr/>
          <p:nvPr/>
        </p:nvGrpSpPr>
        <p:grpSpPr>
          <a:xfrm>
            <a:off x="-41567" y="5196"/>
            <a:ext cx="12387406" cy="7197096"/>
            <a:chOff x="-41567" y="5196"/>
            <a:chExt cx="12387406" cy="7197096"/>
          </a:xfrm>
        </p:grpSpPr>
        <p:grpSp>
          <p:nvGrpSpPr>
            <p:cNvPr id="9" name="Grupo 8"/>
            <p:cNvGrpSpPr/>
            <p:nvPr/>
          </p:nvGrpSpPr>
          <p:grpSpPr>
            <a:xfrm>
              <a:off x="-41567" y="5196"/>
              <a:ext cx="10385142" cy="1891149"/>
              <a:chOff x="-41567" y="5196"/>
              <a:chExt cx="10385142" cy="1891149"/>
            </a:xfrm>
          </p:grpSpPr>
          <p:grpSp>
            <p:nvGrpSpPr>
              <p:cNvPr id="7" name="Grupo 6"/>
              <p:cNvGrpSpPr/>
              <p:nvPr/>
            </p:nvGrpSpPr>
            <p:grpSpPr>
              <a:xfrm>
                <a:off x="-41565" y="5196"/>
                <a:ext cx="10385140" cy="1891149"/>
                <a:chOff x="-21940" y="0"/>
                <a:chExt cx="10385140" cy="1891149"/>
              </a:xfrm>
            </p:grpSpPr>
            <p:sp>
              <p:nvSpPr>
                <p:cNvPr id="4" name="Rectángulo 3"/>
                <p:cNvSpPr/>
                <p:nvPr/>
              </p:nvSpPr>
              <p:spPr>
                <a:xfrm>
                  <a:off x="0" y="0"/>
                  <a:ext cx="10363200" cy="1011382"/>
                </a:xfrm>
                <a:custGeom>
                  <a:avLst/>
                  <a:gdLst>
                    <a:gd name="connsiteX0" fmla="*/ 0 w 10363200"/>
                    <a:gd name="connsiteY0" fmla="*/ 0 h 831273"/>
                    <a:gd name="connsiteX1" fmla="*/ 10363200 w 10363200"/>
                    <a:gd name="connsiteY1" fmla="*/ 0 h 831273"/>
                    <a:gd name="connsiteX2" fmla="*/ 10363200 w 10363200"/>
                    <a:gd name="connsiteY2" fmla="*/ 831273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587346 w 10363200"/>
                    <a:gd name="connsiteY2" fmla="*/ 817419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407237 w 10363200"/>
                    <a:gd name="connsiteY2" fmla="*/ 783884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407237 w 10363200"/>
                    <a:gd name="connsiteY2" fmla="*/ 783884 h 831273"/>
                    <a:gd name="connsiteX3" fmla="*/ 775855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392723 w 10363200"/>
                    <a:gd name="connsiteY2" fmla="*/ 819672 h 831273"/>
                    <a:gd name="connsiteX3" fmla="*/ 775855 w 10363200"/>
                    <a:gd name="connsiteY3" fmla="*/ 831273 h 831273"/>
                    <a:gd name="connsiteX4" fmla="*/ 0 w 10363200"/>
                    <a:gd name="connsiteY4" fmla="*/ 0 h 831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200" h="831273">
                      <a:moveTo>
                        <a:pt x="0" y="0"/>
                      </a:moveTo>
                      <a:lnTo>
                        <a:pt x="10363200" y="0"/>
                      </a:lnTo>
                      <a:lnTo>
                        <a:pt x="9392723" y="819672"/>
                      </a:lnTo>
                      <a:lnTo>
                        <a:pt x="775855" y="831273"/>
                      </a:lnTo>
                      <a:lnTo>
                        <a:pt x="0" y="0"/>
                      </a:lnTo>
                      <a:close/>
                    </a:path>
                  </a:pathLst>
                </a:custGeom>
                <a:solidFill>
                  <a:srgbClr val="258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5"/>
                <p:cNvSpPr/>
                <p:nvPr/>
              </p:nvSpPr>
              <p:spPr>
                <a:xfrm rot="5400000">
                  <a:off x="-492130" y="603539"/>
                  <a:ext cx="1757800" cy="817420"/>
                </a:xfrm>
                <a:custGeom>
                  <a:avLst/>
                  <a:gdLst>
                    <a:gd name="connsiteX0" fmla="*/ 0 w 775855"/>
                    <a:gd name="connsiteY0" fmla="*/ 0 h 1360055"/>
                    <a:gd name="connsiteX1" fmla="*/ 775855 w 775855"/>
                    <a:gd name="connsiteY1" fmla="*/ 0 h 1360055"/>
                    <a:gd name="connsiteX2" fmla="*/ 775855 w 775855"/>
                    <a:gd name="connsiteY2" fmla="*/ 1360055 h 1360055"/>
                    <a:gd name="connsiteX3" fmla="*/ 0 w 775855"/>
                    <a:gd name="connsiteY3" fmla="*/ 1360055 h 1360055"/>
                    <a:gd name="connsiteX4" fmla="*/ 0 w 775855"/>
                    <a:gd name="connsiteY4" fmla="*/ 0 h 1360055"/>
                    <a:gd name="connsiteX0" fmla="*/ 0 w 1219200"/>
                    <a:gd name="connsiteY0" fmla="*/ 914400 h 1360055"/>
                    <a:gd name="connsiteX1" fmla="*/ 1219200 w 1219200"/>
                    <a:gd name="connsiteY1" fmla="*/ 0 h 1360055"/>
                    <a:gd name="connsiteX2" fmla="*/ 1219200 w 1219200"/>
                    <a:gd name="connsiteY2" fmla="*/ 1360055 h 1360055"/>
                    <a:gd name="connsiteX3" fmla="*/ 443345 w 1219200"/>
                    <a:gd name="connsiteY3" fmla="*/ 1360055 h 1360055"/>
                    <a:gd name="connsiteX4" fmla="*/ 0 w 1219200"/>
                    <a:gd name="connsiteY4" fmla="*/ 914400 h 1360055"/>
                    <a:gd name="connsiteX0" fmla="*/ 0 w 1219200"/>
                    <a:gd name="connsiteY0" fmla="*/ 914400 h 1373912"/>
                    <a:gd name="connsiteX1" fmla="*/ 1219200 w 1219200"/>
                    <a:gd name="connsiteY1" fmla="*/ 0 h 1373912"/>
                    <a:gd name="connsiteX2" fmla="*/ 1219200 w 1219200"/>
                    <a:gd name="connsiteY2" fmla="*/ 1360055 h 1373912"/>
                    <a:gd name="connsiteX3" fmla="*/ 374073 w 1219200"/>
                    <a:gd name="connsiteY3" fmla="*/ 1373912 h 1373912"/>
                    <a:gd name="connsiteX4" fmla="*/ 0 w 1219200"/>
                    <a:gd name="connsiteY4" fmla="*/ 914400 h 1373912"/>
                    <a:gd name="connsiteX0" fmla="*/ 0 w 1219200"/>
                    <a:gd name="connsiteY0" fmla="*/ 928255 h 1373912"/>
                    <a:gd name="connsiteX1" fmla="*/ 1219200 w 1219200"/>
                    <a:gd name="connsiteY1" fmla="*/ 0 h 1373912"/>
                    <a:gd name="connsiteX2" fmla="*/ 1219200 w 1219200"/>
                    <a:gd name="connsiteY2" fmla="*/ 1360055 h 1373912"/>
                    <a:gd name="connsiteX3" fmla="*/ 374073 w 1219200"/>
                    <a:gd name="connsiteY3" fmla="*/ 1373912 h 1373912"/>
                    <a:gd name="connsiteX4" fmla="*/ 0 w 1219200"/>
                    <a:gd name="connsiteY4" fmla="*/ 928255 h 1373912"/>
                    <a:gd name="connsiteX0" fmla="*/ 0 w 1219200"/>
                    <a:gd name="connsiteY0" fmla="*/ 290946 h 736603"/>
                    <a:gd name="connsiteX1" fmla="*/ 471055 w 1219200"/>
                    <a:gd name="connsiteY1" fmla="*/ 0 h 736603"/>
                    <a:gd name="connsiteX2" fmla="*/ 1219200 w 1219200"/>
                    <a:gd name="connsiteY2" fmla="*/ 722746 h 736603"/>
                    <a:gd name="connsiteX3" fmla="*/ 374073 w 1219200"/>
                    <a:gd name="connsiteY3" fmla="*/ 736603 h 736603"/>
                    <a:gd name="connsiteX4" fmla="*/ 0 w 1219200"/>
                    <a:gd name="connsiteY4" fmla="*/ 290946 h 736603"/>
                    <a:gd name="connsiteX0" fmla="*/ 0 w 1219200"/>
                    <a:gd name="connsiteY0" fmla="*/ 249383 h 695040"/>
                    <a:gd name="connsiteX1" fmla="*/ 471058 w 1219200"/>
                    <a:gd name="connsiteY1" fmla="*/ 0 h 695040"/>
                    <a:gd name="connsiteX2" fmla="*/ 1219200 w 1219200"/>
                    <a:gd name="connsiteY2" fmla="*/ 681183 h 695040"/>
                    <a:gd name="connsiteX3" fmla="*/ 374073 w 1219200"/>
                    <a:gd name="connsiteY3" fmla="*/ 695040 h 695040"/>
                    <a:gd name="connsiteX4" fmla="*/ 0 w 1219200"/>
                    <a:gd name="connsiteY4" fmla="*/ 249383 h 695040"/>
                    <a:gd name="connsiteX0" fmla="*/ 0 w 1357745"/>
                    <a:gd name="connsiteY0" fmla="*/ 263237 h 695040"/>
                    <a:gd name="connsiteX1" fmla="*/ 609603 w 1357745"/>
                    <a:gd name="connsiteY1" fmla="*/ 0 h 695040"/>
                    <a:gd name="connsiteX2" fmla="*/ 1357745 w 1357745"/>
                    <a:gd name="connsiteY2" fmla="*/ 681183 h 695040"/>
                    <a:gd name="connsiteX3" fmla="*/ 512618 w 1357745"/>
                    <a:gd name="connsiteY3" fmla="*/ 695040 h 695040"/>
                    <a:gd name="connsiteX4" fmla="*/ 0 w 1357745"/>
                    <a:gd name="connsiteY4" fmla="*/ 263237 h 695040"/>
                    <a:gd name="connsiteX0" fmla="*/ 0 w 1357745"/>
                    <a:gd name="connsiteY0" fmla="*/ 263237 h 722753"/>
                    <a:gd name="connsiteX1" fmla="*/ 609603 w 1357745"/>
                    <a:gd name="connsiteY1" fmla="*/ 0 h 722753"/>
                    <a:gd name="connsiteX2" fmla="*/ 1357745 w 1357745"/>
                    <a:gd name="connsiteY2" fmla="*/ 681183 h 722753"/>
                    <a:gd name="connsiteX3" fmla="*/ 498764 w 1357745"/>
                    <a:gd name="connsiteY3" fmla="*/ 722753 h 722753"/>
                    <a:gd name="connsiteX4" fmla="*/ 0 w 1357745"/>
                    <a:gd name="connsiteY4" fmla="*/ 263237 h 722753"/>
                    <a:gd name="connsiteX0" fmla="*/ 0 w 1357745"/>
                    <a:gd name="connsiteY0" fmla="*/ 387928 h 847444"/>
                    <a:gd name="connsiteX1" fmla="*/ 526476 w 1357745"/>
                    <a:gd name="connsiteY1" fmla="*/ 0 h 847444"/>
                    <a:gd name="connsiteX2" fmla="*/ 1357745 w 1357745"/>
                    <a:gd name="connsiteY2" fmla="*/ 805874 h 847444"/>
                    <a:gd name="connsiteX3" fmla="*/ 498764 w 1357745"/>
                    <a:gd name="connsiteY3" fmla="*/ 847444 h 847444"/>
                    <a:gd name="connsiteX4" fmla="*/ 0 w 1357745"/>
                    <a:gd name="connsiteY4" fmla="*/ 387928 h 847444"/>
                    <a:gd name="connsiteX0" fmla="*/ 0 w 1371602"/>
                    <a:gd name="connsiteY0" fmla="*/ 387928 h 847444"/>
                    <a:gd name="connsiteX1" fmla="*/ 526476 w 1371602"/>
                    <a:gd name="connsiteY1" fmla="*/ 0 h 847444"/>
                    <a:gd name="connsiteX2" fmla="*/ 1371602 w 1371602"/>
                    <a:gd name="connsiteY2" fmla="*/ 805874 h 847444"/>
                    <a:gd name="connsiteX3" fmla="*/ 498764 w 1371602"/>
                    <a:gd name="connsiteY3" fmla="*/ 847444 h 847444"/>
                    <a:gd name="connsiteX4" fmla="*/ 0 w 1371602"/>
                    <a:gd name="connsiteY4" fmla="*/ 387928 h 847444"/>
                    <a:gd name="connsiteX0" fmla="*/ 0 w 1768039"/>
                    <a:gd name="connsiteY0" fmla="*/ 14477 h 847444"/>
                    <a:gd name="connsiteX1" fmla="*/ 922913 w 1768039"/>
                    <a:gd name="connsiteY1" fmla="*/ 0 h 847444"/>
                    <a:gd name="connsiteX2" fmla="*/ 1768039 w 1768039"/>
                    <a:gd name="connsiteY2" fmla="*/ 805874 h 847444"/>
                    <a:gd name="connsiteX3" fmla="*/ 895201 w 1768039"/>
                    <a:gd name="connsiteY3" fmla="*/ 847444 h 847444"/>
                    <a:gd name="connsiteX4" fmla="*/ 0 w 1768039"/>
                    <a:gd name="connsiteY4" fmla="*/ 14477 h 847444"/>
                    <a:gd name="connsiteX0" fmla="*/ 0 w 1796358"/>
                    <a:gd name="connsiteY0" fmla="*/ 14477 h 847444"/>
                    <a:gd name="connsiteX1" fmla="*/ 922913 w 1796358"/>
                    <a:gd name="connsiteY1" fmla="*/ 0 h 847444"/>
                    <a:gd name="connsiteX2" fmla="*/ 1796358 w 1796358"/>
                    <a:gd name="connsiteY2" fmla="*/ 834600 h 847444"/>
                    <a:gd name="connsiteX3" fmla="*/ 895201 w 1796358"/>
                    <a:gd name="connsiteY3" fmla="*/ 847444 h 847444"/>
                    <a:gd name="connsiteX4" fmla="*/ 0 w 1796358"/>
                    <a:gd name="connsiteY4" fmla="*/ 14477 h 84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358" h="847444">
                      <a:moveTo>
                        <a:pt x="0" y="14477"/>
                      </a:moveTo>
                      <a:lnTo>
                        <a:pt x="922913" y="0"/>
                      </a:lnTo>
                      <a:lnTo>
                        <a:pt x="1796358" y="834600"/>
                      </a:lnTo>
                      <a:lnTo>
                        <a:pt x="895201" y="847444"/>
                      </a:lnTo>
                      <a:lnTo>
                        <a:pt x="0" y="14477"/>
                      </a:lnTo>
                      <a:close/>
                    </a:path>
                  </a:pathLst>
                </a:custGeom>
                <a:solidFill>
                  <a:srgbClr val="F5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8" name="Triángulo isósceles 7"/>
              <p:cNvSpPr/>
              <p:nvPr/>
            </p:nvSpPr>
            <p:spPr>
              <a:xfrm rot="5400000">
                <a:off x="-318078" y="281707"/>
                <a:ext cx="1011382" cy="458360"/>
              </a:xfrm>
              <a:custGeom>
                <a:avLst/>
                <a:gdLst>
                  <a:gd name="connsiteX0" fmla="*/ 0 w 1122221"/>
                  <a:gd name="connsiteY0" fmla="*/ 845127 h 845127"/>
                  <a:gd name="connsiteX1" fmla="*/ 561111 w 1122221"/>
                  <a:gd name="connsiteY1" fmla="*/ 0 h 845127"/>
                  <a:gd name="connsiteX2" fmla="*/ 1122221 w 1122221"/>
                  <a:gd name="connsiteY2" fmla="*/ 845127 h 845127"/>
                  <a:gd name="connsiteX3" fmla="*/ 0 w 1122221"/>
                  <a:gd name="connsiteY3" fmla="*/ 845127 h 845127"/>
                  <a:gd name="connsiteX0" fmla="*/ 0 w 1122221"/>
                  <a:gd name="connsiteY0" fmla="*/ 484909 h 484909"/>
                  <a:gd name="connsiteX1" fmla="*/ 671947 w 1122221"/>
                  <a:gd name="connsiteY1" fmla="*/ 0 h 484909"/>
                  <a:gd name="connsiteX2" fmla="*/ 1122221 w 1122221"/>
                  <a:gd name="connsiteY2" fmla="*/ 484909 h 484909"/>
                  <a:gd name="connsiteX3" fmla="*/ 0 w 1122221"/>
                  <a:gd name="connsiteY3" fmla="*/ 484909 h 484909"/>
                  <a:gd name="connsiteX0" fmla="*/ 0 w 1052948"/>
                  <a:gd name="connsiteY0" fmla="*/ 484909 h 512618"/>
                  <a:gd name="connsiteX1" fmla="*/ 671947 w 1052948"/>
                  <a:gd name="connsiteY1" fmla="*/ 0 h 512618"/>
                  <a:gd name="connsiteX2" fmla="*/ 1052948 w 1052948"/>
                  <a:gd name="connsiteY2" fmla="*/ 512618 h 512618"/>
                  <a:gd name="connsiteX3" fmla="*/ 0 w 1052948"/>
                  <a:gd name="connsiteY3" fmla="*/ 484909 h 512618"/>
                  <a:gd name="connsiteX0" fmla="*/ 0 w 1052948"/>
                  <a:gd name="connsiteY0" fmla="*/ 471054 h 498763"/>
                  <a:gd name="connsiteX1" fmla="*/ 630383 w 1052948"/>
                  <a:gd name="connsiteY1" fmla="*/ 0 h 498763"/>
                  <a:gd name="connsiteX2" fmla="*/ 1052948 w 1052948"/>
                  <a:gd name="connsiteY2" fmla="*/ 498763 h 498763"/>
                  <a:gd name="connsiteX3" fmla="*/ 0 w 1052948"/>
                  <a:gd name="connsiteY3" fmla="*/ 471054 h 498763"/>
                  <a:gd name="connsiteX0" fmla="*/ 0 w 1052951"/>
                  <a:gd name="connsiteY0" fmla="*/ 471054 h 484909"/>
                  <a:gd name="connsiteX1" fmla="*/ 630383 w 1052951"/>
                  <a:gd name="connsiteY1" fmla="*/ 0 h 484909"/>
                  <a:gd name="connsiteX2" fmla="*/ 1052951 w 1052951"/>
                  <a:gd name="connsiteY2" fmla="*/ 484909 h 484909"/>
                  <a:gd name="connsiteX3" fmla="*/ 0 w 1052951"/>
                  <a:gd name="connsiteY3" fmla="*/ 471054 h 484909"/>
                  <a:gd name="connsiteX0" fmla="*/ 0 w 1052951"/>
                  <a:gd name="connsiteY0" fmla="*/ 517855 h 531710"/>
                  <a:gd name="connsiteX1" fmla="*/ 529933 w 1052951"/>
                  <a:gd name="connsiteY1" fmla="*/ 0 h 531710"/>
                  <a:gd name="connsiteX2" fmla="*/ 1052951 w 1052951"/>
                  <a:gd name="connsiteY2" fmla="*/ 531710 h 531710"/>
                  <a:gd name="connsiteX3" fmla="*/ 0 w 1052951"/>
                  <a:gd name="connsiteY3" fmla="*/ 517855 h 531710"/>
                  <a:gd name="connsiteX0" fmla="*/ 0 w 1052951"/>
                  <a:gd name="connsiteY0" fmla="*/ 502255 h 516110"/>
                  <a:gd name="connsiteX1" fmla="*/ 501085 w 1052951"/>
                  <a:gd name="connsiteY1" fmla="*/ 0 h 516110"/>
                  <a:gd name="connsiteX2" fmla="*/ 1052951 w 1052951"/>
                  <a:gd name="connsiteY2" fmla="*/ 516110 h 516110"/>
                  <a:gd name="connsiteX3" fmla="*/ 0 w 1052951"/>
                  <a:gd name="connsiteY3" fmla="*/ 502255 h 516110"/>
                </a:gdLst>
                <a:ahLst/>
                <a:cxnLst>
                  <a:cxn ang="0">
                    <a:pos x="connsiteX0" y="connsiteY0"/>
                  </a:cxn>
                  <a:cxn ang="0">
                    <a:pos x="connsiteX1" y="connsiteY1"/>
                  </a:cxn>
                  <a:cxn ang="0">
                    <a:pos x="connsiteX2" y="connsiteY2"/>
                  </a:cxn>
                  <a:cxn ang="0">
                    <a:pos x="connsiteX3" y="connsiteY3"/>
                  </a:cxn>
                </a:cxnLst>
                <a:rect l="l" t="t" r="r" b="b"/>
                <a:pathLst>
                  <a:path w="1052951" h="516110">
                    <a:moveTo>
                      <a:pt x="0" y="502255"/>
                    </a:moveTo>
                    <a:lnTo>
                      <a:pt x="501085" y="0"/>
                    </a:lnTo>
                    <a:lnTo>
                      <a:pt x="1052951" y="516110"/>
                    </a:lnTo>
                    <a:lnTo>
                      <a:pt x="0" y="502255"/>
                    </a:lnTo>
                    <a:close/>
                  </a:path>
                </a:pathLst>
              </a:custGeom>
              <a:solidFill>
                <a:srgbClr val="0C4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0" name="Imagen 9" descr="C:\Users\UDInvestigaciones\Downloads\logo UDI azul-03.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4476" y="138545"/>
              <a:ext cx="2087524" cy="698947"/>
            </a:xfrm>
            <a:prstGeom prst="rect">
              <a:avLst/>
            </a:prstGeom>
            <a:noFill/>
            <a:ln>
              <a:noFill/>
            </a:ln>
          </p:spPr>
        </p:pic>
        <p:grpSp>
          <p:nvGrpSpPr>
            <p:cNvPr id="14" name="Grupo 13"/>
            <p:cNvGrpSpPr/>
            <p:nvPr/>
          </p:nvGrpSpPr>
          <p:grpSpPr>
            <a:xfrm>
              <a:off x="0" y="5756468"/>
              <a:ext cx="12345839" cy="1445824"/>
              <a:chOff x="0" y="5756468"/>
              <a:chExt cx="12345839" cy="1445824"/>
            </a:xfrm>
          </p:grpSpPr>
          <p:sp>
            <p:nvSpPr>
              <p:cNvPr id="12" name="Rectángulo 11"/>
              <p:cNvSpPr/>
              <p:nvPr/>
            </p:nvSpPr>
            <p:spPr>
              <a:xfrm>
                <a:off x="0" y="6315981"/>
                <a:ext cx="12192000" cy="442913"/>
              </a:xfrm>
              <a:prstGeom prst="rect">
                <a:avLst/>
              </a:prstGeom>
              <a:solidFill>
                <a:srgbClr val="258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a:solidFill>
                      <a:schemeClr val="bg1"/>
                    </a:solidFill>
                    <a:latin typeface="Raleway" panose="020B0003030101060003" pitchFamily="34" charset="0"/>
                  </a:rPr>
                  <a:t>(Pie de Página)</a:t>
                </a:r>
              </a:p>
            </p:txBody>
          </p:sp>
          <p:sp>
            <p:nvSpPr>
              <p:cNvPr id="13" name="Triángulo isósceles 12"/>
              <p:cNvSpPr/>
              <p:nvPr/>
            </p:nvSpPr>
            <p:spPr>
              <a:xfrm rot="7125483">
                <a:off x="11136179" y="5992632"/>
                <a:ext cx="1445824" cy="973496"/>
              </a:xfrm>
              <a:custGeom>
                <a:avLst/>
                <a:gdLst>
                  <a:gd name="connsiteX0" fmla="*/ 0 w 1043762"/>
                  <a:gd name="connsiteY0" fmla="*/ 973496 h 973496"/>
                  <a:gd name="connsiteX1" fmla="*/ 521881 w 1043762"/>
                  <a:gd name="connsiteY1" fmla="*/ 0 h 973496"/>
                  <a:gd name="connsiteX2" fmla="*/ 1043762 w 1043762"/>
                  <a:gd name="connsiteY2" fmla="*/ 973496 h 973496"/>
                  <a:gd name="connsiteX3" fmla="*/ 0 w 1043762"/>
                  <a:gd name="connsiteY3" fmla="*/ 973496 h 973496"/>
                  <a:gd name="connsiteX0" fmla="*/ 0 w 1445824"/>
                  <a:gd name="connsiteY0" fmla="*/ 482225 h 973496"/>
                  <a:gd name="connsiteX1" fmla="*/ 923943 w 1445824"/>
                  <a:gd name="connsiteY1" fmla="*/ 0 h 973496"/>
                  <a:gd name="connsiteX2" fmla="*/ 1445824 w 1445824"/>
                  <a:gd name="connsiteY2" fmla="*/ 973496 h 973496"/>
                  <a:gd name="connsiteX3" fmla="*/ 0 w 1445824"/>
                  <a:gd name="connsiteY3" fmla="*/ 482225 h 973496"/>
                </a:gdLst>
                <a:ahLst/>
                <a:cxnLst>
                  <a:cxn ang="0">
                    <a:pos x="connsiteX0" y="connsiteY0"/>
                  </a:cxn>
                  <a:cxn ang="0">
                    <a:pos x="connsiteX1" y="connsiteY1"/>
                  </a:cxn>
                  <a:cxn ang="0">
                    <a:pos x="connsiteX2" y="connsiteY2"/>
                  </a:cxn>
                  <a:cxn ang="0">
                    <a:pos x="connsiteX3" y="connsiteY3"/>
                  </a:cxn>
                </a:cxnLst>
                <a:rect l="l" t="t" r="r" b="b"/>
                <a:pathLst>
                  <a:path w="1445824" h="973496">
                    <a:moveTo>
                      <a:pt x="0" y="482225"/>
                    </a:moveTo>
                    <a:lnTo>
                      <a:pt x="923943" y="0"/>
                    </a:lnTo>
                    <a:lnTo>
                      <a:pt x="1445824" y="973496"/>
                    </a:lnTo>
                    <a:lnTo>
                      <a:pt x="0" y="482225"/>
                    </a:lnTo>
                    <a:close/>
                  </a:path>
                </a:pathLst>
              </a:custGeom>
              <a:solidFill>
                <a:srgbClr val="F5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sp>
        <p:nvSpPr>
          <p:cNvPr id="11" name="CuadroTexto 10"/>
          <p:cNvSpPr txBox="1"/>
          <p:nvPr/>
        </p:nvSpPr>
        <p:spPr>
          <a:xfrm>
            <a:off x="0" y="6054371"/>
            <a:ext cx="2186817" cy="261610"/>
          </a:xfrm>
          <a:prstGeom prst="rect">
            <a:avLst/>
          </a:prstGeom>
          <a:noFill/>
        </p:spPr>
        <p:txBody>
          <a:bodyPr wrap="none" rtlCol="0">
            <a:spAutoFit/>
          </a:bodyPr>
          <a:lstStyle/>
          <a:p>
            <a:r>
              <a:rPr lang="es-CO" sz="1100" dirty="0">
                <a:solidFill>
                  <a:schemeClr val="bg1"/>
                </a:solidFill>
              </a:rPr>
              <a:t>Imagen de </a:t>
            </a:r>
            <a:r>
              <a:rPr lang="nl-NL" sz="1100" dirty="0">
                <a:solidFill>
                  <a:schemeClr val="bg1"/>
                </a:solidFill>
              </a:rPr>
              <a:t>Jens P. Raak en Pixabay </a:t>
            </a:r>
            <a:endParaRPr lang="es-CO" sz="1100" dirty="0">
              <a:solidFill>
                <a:schemeClr val="bg1"/>
              </a:solidFill>
            </a:endParaRPr>
          </a:p>
        </p:txBody>
      </p:sp>
    </p:spTree>
    <p:extLst>
      <p:ext uri="{BB962C8B-B14F-4D97-AF65-F5344CB8AC3E}">
        <p14:creationId xmlns:p14="http://schemas.microsoft.com/office/powerpoint/2010/main" val="2394533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latin typeface="Raleway" panose="020B0003030101060003" pitchFamily="34" charset="0"/>
              </a:rPr>
              <a:t>Objetivos</a:t>
            </a:r>
          </a:p>
        </p:txBody>
      </p:sp>
      <p:sp>
        <p:nvSpPr>
          <p:cNvPr id="3" name="Marcador de contenido 2"/>
          <p:cNvSpPr>
            <a:spLocks noGrp="1"/>
          </p:cNvSpPr>
          <p:nvPr>
            <p:ph idx="1"/>
          </p:nvPr>
        </p:nvSpPr>
        <p:spPr/>
        <p:txBody>
          <a:bodyPr/>
          <a:lstStyle/>
          <a:p>
            <a:endParaRPr lang="es-CO" dirty="0">
              <a:latin typeface="Raleway" panose="020B0003030101060003" pitchFamily="34" charset="0"/>
            </a:endParaRPr>
          </a:p>
        </p:txBody>
      </p:sp>
      <p:sp>
        <p:nvSpPr>
          <p:cNvPr id="4" name="Marcador de número de diapositiva 3"/>
          <p:cNvSpPr>
            <a:spLocks noGrp="1"/>
          </p:cNvSpPr>
          <p:nvPr>
            <p:ph type="sldNum" sz="quarter" idx="12"/>
          </p:nvPr>
        </p:nvSpPr>
        <p:spPr/>
        <p:txBody>
          <a:bodyPr/>
          <a:lstStyle/>
          <a:p>
            <a:fld id="{BAC39DC0-7A93-4ECF-9897-D919FA7409B3}" type="slidenum">
              <a:rPr lang="es-CO" smtClean="0"/>
              <a:pPr/>
              <a:t>6</a:t>
            </a:fld>
            <a:endParaRPr lang="es-CO" dirty="0"/>
          </a:p>
        </p:txBody>
      </p:sp>
    </p:spTree>
    <p:extLst>
      <p:ext uri="{BB962C8B-B14F-4D97-AF65-F5344CB8AC3E}">
        <p14:creationId xmlns:p14="http://schemas.microsoft.com/office/powerpoint/2010/main" val="2763862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213"/>
            <a:ext cx="12192000" cy="6857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11441" r="2992" b="24774"/>
          <a:stretch/>
        </p:blipFill>
        <p:spPr>
          <a:xfrm>
            <a:off x="-41566" y="962526"/>
            <a:ext cx="12241588" cy="5366085"/>
          </a:xfrm>
          <a:prstGeom prst="rect">
            <a:avLst/>
          </a:prstGeom>
        </p:spPr>
      </p:pic>
      <p:sp>
        <p:nvSpPr>
          <p:cNvPr id="2" name="Rectángulo 1"/>
          <p:cNvSpPr/>
          <p:nvPr/>
        </p:nvSpPr>
        <p:spPr>
          <a:xfrm>
            <a:off x="7329055" y="5343292"/>
            <a:ext cx="4862945" cy="972689"/>
          </a:xfrm>
          <a:custGeom>
            <a:avLst/>
            <a:gdLst>
              <a:gd name="connsiteX0" fmla="*/ 0 w 4862945"/>
              <a:gd name="connsiteY0" fmla="*/ 0 h 958835"/>
              <a:gd name="connsiteX1" fmla="*/ 4862945 w 4862945"/>
              <a:gd name="connsiteY1" fmla="*/ 0 h 958835"/>
              <a:gd name="connsiteX2" fmla="*/ 4862945 w 4862945"/>
              <a:gd name="connsiteY2" fmla="*/ 958835 h 958835"/>
              <a:gd name="connsiteX3" fmla="*/ 0 w 4862945"/>
              <a:gd name="connsiteY3" fmla="*/ 958835 h 958835"/>
              <a:gd name="connsiteX4" fmla="*/ 0 w 4862945"/>
              <a:gd name="connsiteY4" fmla="*/ 0 h 958835"/>
              <a:gd name="connsiteX0" fmla="*/ 817418 w 4862945"/>
              <a:gd name="connsiteY0" fmla="*/ 0 h 972689"/>
              <a:gd name="connsiteX1" fmla="*/ 4862945 w 4862945"/>
              <a:gd name="connsiteY1" fmla="*/ 13854 h 972689"/>
              <a:gd name="connsiteX2" fmla="*/ 4862945 w 4862945"/>
              <a:gd name="connsiteY2" fmla="*/ 972689 h 972689"/>
              <a:gd name="connsiteX3" fmla="*/ 0 w 4862945"/>
              <a:gd name="connsiteY3" fmla="*/ 972689 h 972689"/>
              <a:gd name="connsiteX4" fmla="*/ 817418 w 4862945"/>
              <a:gd name="connsiteY4" fmla="*/ 0 h 97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945" h="972689">
                <a:moveTo>
                  <a:pt x="817418" y="0"/>
                </a:moveTo>
                <a:lnTo>
                  <a:pt x="4862945" y="13854"/>
                </a:lnTo>
                <a:lnTo>
                  <a:pt x="4862945" y="972689"/>
                </a:lnTo>
                <a:lnTo>
                  <a:pt x="0" y="972689"/>
                </a:lnTo>
                <a:lnTo>
                  <a:pt x="817418" y="0"/>
                </a:lnTo>
                <a:close/>
              </a:path>
            </a:pathLst>
          </a:custGeom>
          <a:solidFill>
            <a:srgbClr val="0C4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Raleway" panose="020B0503030101060003" pitchFamily="34" charset="0"/>
              </a:rPr>
              <a:t>3. REFERENTES TEÓRICOS DEL PROYECTO</a:t>
            </a:r>
            <a:endParaRPr lang="es-CO" sz="1600" b="1" dirty="0">
              <a:latin typeface="Raleway" panose="020B0003030101060003" pitchFamily="34" charset="0"/>
            </a:endParaRPr>
          </a:p>
        </p:txBody>
      </p:sp>
      <p:grpSp>
        <p:nvGrpSpPr>
          <p:cNvPr id="16" name="Grupo 15"/>
          <p:cNvGrpSpPr/>
          <p:nvPr/>
        </p:nvGrpSpPr>
        <p:grpSpPr>
          <a:xfrm>
            <a:off x="-41567" y="5196"/>
            <a:ext cx="12387406" cy="7197096"/>
            <a:chOff x="-41567" y="5196"/>
            <a:chExt cx="12387406" cy="7197096"/>
          </a:xfrm>
        </p:grpSpPr>
        <p:grpSp>
          <p:nvGrpSpPr>
            <p:cNvPr id="9" name="Grupo 8"/>
            <p:cNvGrpSpPr/>
            <p:nvPr/>
          </p:nvGrpSpPr>
          <p:grpSpPr>
            <a:xfrm>
              <a:off x="-41567" y="5196"/>
              <a:ext cx="10385142" cy="1891149"/>
              <a:chOff x="-41567" y="5196"/>
              <a:chExt cx="10385142" cy="1891149"/>
            </a:xfrm>
          </p:grpSpPr>
          <p:grpSp>
            <p:nvGrpSpPr>
              <p:cNvPr id="7" name="Grupo 6"/>
              <p:cNvGrpSpPr/>
              <p:nvPr/>
            </p:nvGrpSpPr>
            <p:grpSpPr>
              <a:xfrm>
                <a:off x="-41565" y="5196"/>
                <a:ext cx="10385140" cy="1891149"/>
                <a:chOff x="-21940" y="0"/>
                <a:chExt cx="10385140" cy="1891149"/>
              </a:xfrm>
            </p:grpSpPr>
            <p:sp>
              <p:nvSpPr>
                <p:cNvPr id="4" name="Rectángulo 3"/>
                <p:cNvSpPr/>
                <p:nvPr/>
              </p:nvSpPr>
              <p:spPr>
                <a:xfrm>
                  <a:off x="0" y="0"/>
                  <a:ext cx="10363200" cy="1011382"/>
                </a:xfrm>
                <a:custGeom>
                  <a:avLst/>
                  <a:gdLst>
                    <a:gd name="connsiteX0" fmla="*/ 0 w 10363200"/>
                    <a:gd name="connsiteY0" fmla="*/ 0 h 831273"/>
                    <a:gd name="connsiteX1" fmla="*/ 10363200 w 10363200"/>
                    <a:gd name="connsiteY1" fmla="*/ 0 h 831273"/>
                    <a:gd name="connsiteX2" fmla="*/ 10363200 w 10363200"/>
                    <a:gd name="connsiteY2" fmla="*/ 831273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587346 w 10363200"/>
                    <a:gd name="connsiteY2" fmla="*/ 817419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407237 w 10363200"/>
                    <a:gd name="connsiteY2" fmla="*/ 783884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407237 w 10363200"/>
                    <a:gd name="connsiteY2" fmla="*/ 783884 h 831273"/>
                    <a:gd name="connsiteX3" fmla="*/ 775855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392723 w 10363200"/>
                    <a:gd name="connsiteY2" fmla="*/ 819672 h 831273"/>
                    <a:gd name="connsiteX3" fmla="*/ 775855 w 10363200"/>
                    <a:gd name="connsiteY3" fmla="*/ 831273 h 831273"/>
                    <a:gd name="connsiteX4" fmla="*/ 0 w 10363200"/>
                    <a:gd name="connsiteY4" fmla="*/ 0 h 831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200" h="831273">
                      <a:moveTo>
                        <a:pt x="0" y="0"/>
                      </a:moveTo>
                      <a:lnTo>
                        <a:pt x="10363200" y="0"/>
                      </a:lnTo>
                      <a:lnTo>
                        <a:pt x="9392723" y="819672"/>
                      </a:lnTo>
                      <a:lnTo>
                        <a:pt x="775855" y="831273"/>
                      </a:lnTo>
                      <a:lnTo>
                        <a:pt x="0" y="0"/>
                      </a:lnTo>
                      <a:close/>
                    </a:path>
                  </a:pathLst>
                </a:custGeom>
                <a:solidFill>
                  <a:srgbClr val="258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5"/>
                <p:cNvSpPr/>
                <p:nvPr/>
              </p:nvSpPr>
              <p:spPr>
                <a:xfrm rot="5400000">
                  <a:off x="-492130" y="603539"/>
                  <a:ext cx="1757800" cy="817420"/>
                </a:xfrm>
                <a:custGeom>
                  <a:avLst/>
                  <a:gdLst>
                    <a:gd name="connsiteX0" fmla="*/ 0 w 775855"/>
                    <a:gd name="connsiteY0" fmla="*/ 0 h 1360055"/>
                    <a:gd name="connsiteX1" fmla="*/ 775855 w 775855"/>
                    <a:gd name="connsiteY1" fmla="*/ 0 h 1360055"/>
                    <a:gd name="connsiteX2" fmla="*/ 775855 w 775855"/>
                    <a:gd name="connsiteY2" fmla="*/ 1360055 h 1360055"/>
                    <a:gd name="connsiteX3" fmla="*/ 0 w 775855"/>
                    <a:gd name="connsiteY3" fmla="*/ 1360055 h 1360055"/>
                    <a:gd name="connsiteX4" fmla="*/ 0 w 775855"/>
                    <a:gd name="connsiteY4" fmla="*/ 0 h 1360055"/>
                    <a:gd name="connsiteX0" fmla="*/ 0 w 1219200"/>
                    <a:gd name="connsiteY0" fmla="*/ 914400 h 1360055"/>
                    <a:gd name="connsiteX1" fmla="*/ 1219200 w 1219200"/>
                    <a:gd name="connsiteY1" fmla="*/ 0 h 1360055"/>
                    <a:gd name="connsiteX2" fmla="*/ 1219200 w 1219200"/>
                    <a:gd name="connsiteY2" fmla="*/ 1360055 h 1360055"/>
                    <a:gd name="connsiteX3" fmla="*/ 443345 w 1219200"/>
                    <a:gd name="connsiteY3" fmla="*/ 1360055 h 1360055"/>
                    <a:gd name="connsiteX4" fmla="*/ 0 w 1219200"/>
                    <a:gd name="connsiteY4" fmla="*/ 914400 h 1360055"/>
                    <a:gd name="connsiteX0" fmla="*/ 0 w 1219200"/>
                    <a:gd name="connsiteY0" fmla="*/ 914400 h 1373912"/>
                    <a:gd name="connsiteX1" fmla="*/ 1219200 w 1219200"/>
                    <a:gd name="connsiteY1" fmla="*/ 0 h 1373912"/>
                    <a:gd name="connsiteX2" fmla="*/ 1219200 w 1219200"/>
                    <a:gd name="connsiteY2" fmla="*/ 1360055 h 1373912"/>
                    <a:gd name="connsiteX3" fmla="*/ 374073 w 1219200"/>
                    <a:gd name="connsiteY3" fmla="*/ 1373912 h 1373912"/>
                    <a:gd name="connsiteX4" fmla="*/ 0 w 1219200"/>
                    <a:gd name="connsiteY4" fmla="*/ 914400 h 1373912"/>
                    <a:gd name="connsiteX0" fmla="*/ 0 w 1219200"/>
                    <a:gd name="connsiteY0" fmla="*/ 928255 h 1373912"/>
                    <a:gd name="connsiteX1" fmla="*/ 1219200 w 1219200"/>
                    <a:gd name="connsiteY1" fmla="*/ 0 h 1373912"/>
                    <a:gd name="connsiteX2" fmla="*/ 1219200 w 1219200"/>
                    <a:gd name="connsiteY2" fmla="*/ 1360055 h 1373912"/>
                    <a:gd name="connsiteX3" fmla="*/ 374073 w 1219200"/>
                    <a:gd name="connsiteY3" fmla="*/ 1373912 h 1373912"/>
                    <a:gd name="connsiteX4" fmla="*/ 0 w 1219200"/>
                    <a:gd name="connsiteY4" fmla="*/ 928255 h 1373912"/>
                    <a:gd name="connsiteX0" fmla="*/ 0 w 1219200"/>
                    <a:gd name="connsiteY0" fmla="*/ 290946 h 736603"/>
                    <a:gd name="connsiteX1" fmla="*/ 471055 w 1219200"/>
                    <a:gd name="connsiteY1" fmla="*/ 0 h 736603"/>
                    <a:gd name="connsiteX2" fmla="*/ 1219200 w 1219200"/>
                    <a:gd name="connsiteY2" fmla="*/ 722746 h 736603"/>
                    <a:gd name="connsiteX3" fmla="*/ 374073 w 1219200"/>
                    <a:gd name="connsiteY3" fmla="*/ 736603 h 736603"/>
                    <a:gd name="connsiteX4" fmla="*/ 0 w 1219200"/>
                    <a:gd name="connsiteY4" fmla="*/ 290946 h 736603"/>
                    <a:gd name="connsiteX0" fmla="*/ 0 w 1219200"/>
                    <a:gd name="connsiteY0" fmla="*/ 249383 h 695040"/>
                    <a:gd name="connsiteX1" fmla="*/ 471058 w 1219200"/>
                    <a:gd name="connsiteY1" fmla="*/ 0 h 695040"/>
                    <a:gd name="connsiteX2" fmla="*/ 1219200 w 1219200"/>
                    <a:gd name="connsiteY2" fmla="*/ 681183 h 695040"/>
                    <a:gd name="connsiteX3" fmla="*/ 374073 w 1219200"/>
                    <a:gd name="connsiteY3" fmla="*/ 695040 h 695040"/>
                    <a:gd name="connsiteX4" fmla="*/ 0 w 1219200"/>
                    <a:gd name="connsiteY4" fmla="*/ 249383 h 695040"/>
                    <a:gd name="connsiteX0" fmla="*/ 0 w 1357745"/>
                    <a:gd name="connsiteY0" fmla="*/ 263237 h 695040"/>
                    <a:gd name="connsiteX1" fmla="*/ 609603 w 1357745"/>
                    <a:gd name="connsiteY1" fmla="*/ 0 h 695040"/>
                    <a:gd name="connsiteX2" fmla="*/ 1357745 w 1357745"/>
                    <a:gd name="connsiteY2" fmla="*/ 681183 h 695040"/>
                    <a:gd name="connsiteX3" fmla="*/ 512618 w 1357745"/>
                    <a:gd name="connsiteY3" fmla="*/ 695040 h 695040"/>
                    <a:gd name="connsiteX4" fmla="*/ 0 w 1357745"/>
                    <a:gd name="connsiteY4" fmla="*/ 263237 h 695040"/>
                    <a:gd name="connsiteX0" fmla="*/ 0 w 1357745"/>
                    <a:gd name="connsiteY0" fmla="*/ 263237 h 722753"/>
                    <a:gd name="connsiteX1" fmla="*/ 609603 w 1357745"/>
                    <a:gd name="connsiteY1" fmla="*/ 0 h 722753"/>
                    <a:gd name="connsiteX2" fmla="*/ 1357745 w 1357745"/>
                    <a:gd name="connsiteY2" fmla="*/ 681183 h 722753"/>
                    <a:gd name="connsiteX3" fmla="*/ 498764 w 1357745"/>
                    <a:gd name="connsiteY3" fmla="*/ 722753 h 722753"/>
                    <a:gd name="connsiteX4" fmla="*/ 0 w 1357745"/>
                    <a:gd name="connsiteY4" fmla="*/ 263237 h 722753"/>
                    <a:gd name="connsiteX0" fmla="*/ 0 w 1357745"/>
                    <a:gd name="connsiteY0" fmla="*/ 387928 h 847444"/>
                    <a:gd name="connsiteX1" fmla="*/ 526476 w 1357745"/>
                    <a:gd name="connsiteY1" fmla="*/ 0 h 847444"/>
                    <a:gd name="connsiteX2" fmla="*/ 1357745 w 1357745"/>
                    <a:gd name="connsiteY2" fmla="*/ 805874 h 847444"/>
                    <a:gd name="connsiteX3" fmla="*/ 498764 w 1357745"/>
                    <a:gd name="connsiteY3" fmla="*/ 847444 h 847444"/>
                    <a:gd name="connsiteX4" fmla="*/ 0 w 1357745"/>
                    <a:gd name="connsiteY4" fmla="*/ 387928 h 847444"/>
                    <a:gd name="connsiteX0" fmla="*/ 0 w 1371602"/>
                    <a:gd name="connsiteY0" fmla="*/ 387928 h 847444"/>
                    <a:gd name="connsiteX1" fmla="*/ 526476 w 1371602"/>
                    <a:gd name="connsiteY1" fmla="*/ 0 h 847444"/>
                    <a:gd name="connsiteX2" fmla="*/ 1371602 w 1371602"/>
                    <a:gd name="connsiteY2" fmla="*/ 805874 h 847444"/>
                    <a:gd name="connsiteX3" fmla="*/ 498764 w 1371602"/>
                    <a:gd name="connsiteY3" fmla="*/ 847444 h 847444"/>
                    <a:gd name="connsiteX4" fmla="*/ 0 w 1371602"/>
                    <a:gd name="connsiteY4" fmla="*/ 387928 h 847444"/>
                    <a:gd name="connsiteX0" fmla="*/ 0 w 1768039"/>
                    <a:gd name="connsiteY0" fmla="*/ 14477 h 847444"/>
                    <a:gd name="connsiteX1" fmla="*/ 922913 w 1768039"/>
                    <a:gd name="connsiteY1" fmla="*/ 0 h 847444"/>
                    <a:gd name="connsiteX2" fmla="*/ 1768039 w 1768039"/>
                    <a:gd name="connsiteY2" fmla="*/ 805874 h 847444"/>
                    <a:gd name="connsiteX3" fmla="*/ 895201 w 1768039"/>
                    <a:gd name="connsiteY3" fmla="*/ 847444 h 847444"/>
                    <a:gd name="connsiteX4" fmla="*/ 0 w 1768039"/>
                    <a:gd name="connsiteY4" fmla="*/ 14477 h 847444"/>
                    <a:gd name="connsiteX0" fmla="*/ 0 w 1796358"/>
                    <a:gd name="connsiteY0" fmla="*/ 14477 h 847444"/>
                    <a:gd name="connsiteX1" fmla="*/ 922913 w 1796358"/>
                    <a:gd name="connsiteY1" fmla="*/ 0 h 847444"/>
                    <a:gd name="connsiteX2" fmla="*/ 1796358 w 1796358"/>
                    <a:gd name="connsiteY2" fmla="*/ 834600 h 847444"/>
                    <a:gd name="connsiteX3" fmla="*/ 895201 w 1796358"/>
                    <a:gd name="connsiteY3" fmla="*/ 847444 h 847444"/>
                    <a:gd name="connsiteX4" fmla="*/ 0 w 1796358"/>
                    <a:gd name="connsiteY4" fmla="*/ 14477 h 84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358" h="847444">
                      <a:moveTo>
                        <a:pt x="0" y="14477"/>
                      </a:moveTo>
                      <a:lnTo>
                        <a:pt x="922913" y="0"/>
                      </a:lnTo>
                      <a:lnTo>
                        <a:pt x="1796358" y="834600"/>
                      </a:lnTo>
                      <a:lnTo>
                        <a:pt x="895201" y="847444"/>
                      </a:lnTo>
                      <a:lnTo>
                        <a:pt x="0" y="14477"/>
                      </a:lnTo>
                      <a:close/>
                    </a:path>
                  </a:pathLst>
                </a:custGeom>
                <a:solidFill>
                  <a:srgbClr val="F5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8" name="Triángulo isósceles 7"/>
              <p:cNvSpPr/>
              <p:nvPr/>
            </p:nvSpPr>
            <p:spPr>
              <a:xfrm rot="5400000">
                <a:off x="-318078" y="281707"/>
                <a:ext cx="1011382" cy="458360"/>
              </a:xfrm>
              <a:custGeom>
                <a:avLst/>
                <a:gdLst>
                  <a:gd name="connsiteX0" fmla="*/ 0 w 1122221"/>
                  <a:gd name="connsiteY0" fmla="*/ 845127 h 845127"/>
                  <a:gd name="connsiteX1" fmla="*/ 561111 w 1122221"/>
                  <a:gd name="connsiteY1" fmla="*/ 0 h 845127"/>
                  <a:gd name="connsiteX2" fmla="*/ 1122221 w 1122221"/>
                  <a:gd name="connsiteY2" fmla="*/ 845127 h 845127"/>
                  <a:gd name="connsiteX3" fmla="*/ 0 w 1122221"/>
                  <a:gd name="connsiteY3" fmla="*/ 845127 h 845127"/>
                  <a:gd name="connsiteX0" fmla="*/ 0 w 1122221"/>
                  <a:gd name="connsiteY0" fmla="*/ 484909 h 484909"/>
                  <a:gd name="connsiteX1" fmla="*/ 671947 w 1122221"/>
                  <a:gd name="connsiteY1" fmla="*/ 0 h 484909"/>
                  <a:gd name="connsiteX2" fmla="*/ 1122221 w 1122221"/>
                  <a:gd name="connsiteY2" fmla="*/ 484909 h 484909"/>
                  <a:gd name="connsiteX3" fmla="*/ 0 w 1122221"/>
                  <a:gd name="connsiteY3" fmla="*/ 484909 h 484909"/>
                  <a:gd name="connsiteX0" fmla="*/ 0 w 1052948"/>
                  <a:gd name="connsiteY0" fmla="*/ 484909 h 512618"/>
                  <a:gd name="connsiteX1" fmla="*/ 671947 w 1052948"/>
                  <a:gd name="connsiteY1" fmla="*/ 0 h 512618"/>
                  <a:gd name="connsiteX2" fmla="*/ 1052948 w 1052948"/>
                  <a:gd name="connsiteY2" fmla="*/ 512618 h 512618"/>
                  <a:gd name="connsiteX3" fmla="*/ 0 w 1052948"/>
                  <a:gd name="connsiteY3" fmla="*/ 484909 h 512618"/>
                  <a:gd name="connsiteX0" fmla="*/ 0 w 1052948"/>
                  <a:gd name="connsiteY0" fmla="*/ 471054 h 498763"/>
                  <a:gd name="connsiteX1" fmla="*/ 630383 w 1052948"/>
                  <a:gd name="connsiteY1" fmla="*/ 0 h 498763"/>
                  <a:gd name="connsiteX2" fmla="*/ 1052948 w 1052948"/>
                  <a:gd name="connsiteY2" fmla="*/ 498763 h 498763"/>
                  <a:gd name="connsiteX3" fmla="*/ 0 w 1052948"/>
                  <a:gd name="connsiteY3" fmla="*/ 471054 h 498763"/>
                  <a:gd name="connsiteX0" fmla="*/ 0 w 1052951"/>
                  <a:gd name="connsiteY0" fmla="*/ 471054 h 484909"/>
                  <a:gd name="connsiteX1" fmla="*/ 630383 w 1052951"/>
                  <a:gd name="connsiteY1" fmla="*/ 0 h 484909"/>
                  <a:gd name="connsiteX2" fmla="*/ 1052951 w 1052951"/>
                  <a:gd name="connsiteY2" fmla="*/ 484909 h 484909"/>
                  <a:gd name="connsiteX3" fmla="*/ 0 w 1052951"/>
                  <a:gd name="connsiteY3" fmla="*/ 471054 h 484909"/>
                  <a:gd name="connsiteX0" fmla="*/ 0 w 1052951"/>
                  <a:gd name="connsiteY0" fmla="*/ 517855 h 531710"/>
                  <a:gd name="connsiteX1" fmla="*/ 529933 w 1052951"/>
                  <a:gd name="connsiteY1" fmla="*/ 0 h 531710"/>
                  <a:gd name="connsiteX2" fmla="*/ 1052951 w 1052951"/>
                  <a:gd name="connsiteY2" fmla="*/ 531710 h 531710"/>
                  <a:gd name="connsiteX3" fmla="*/ 0 w 1052951"/>
                  <a:gd name="connsiteY3" fmla="*/ 517855 h 531710"/>
                  <a:gd name="connsiteX0" fmla="*/ 0 w 1052951"/>
                  <a:gd name="connsiteY0" fmla="*/ 502255 h 516110"/>
                  <a:gd name="connsiteX1" fmla="*/ 501085 w 1052951"/>
                  <a:gd name="connsiteY1" fmla="*/ 0 h 516110"/>
                  <a:gd name="connsiteX2" fmla="*/ 1052951 w 1052951"/>
                  <a:gd name="connsiteY2" fmla="*/ 516110 h 516110"/>
                  <a:gd name="connsiteX3" fmla="*/ 0 w 1052951"/>
                  <a:gd name="connsiteY3" fmla="*/ 502255 h 516110"/>
                </a:gdLst>
                <a:ahLst/>
                <a:cxnLst>
                  <a:cxn ang="0">
                    <a:pos x="connsiteX0" y="connsiteY0"/>
                  </a:cxn>
                  <a:cxn ang="0">
                    <a:pos x="connsiteX1" y="connsiteY1"/>
                  </a:cxn>
                  <a:cxn ang="0">
                    <a:pos x="connsiteX2" y="connsiteY2"/>
                  </a:cxn>
                  <a:cxn ang="0">
                    <a:pos x="connsiteX3" y="connsiteY3"/>
                  </a:cxn>
                </a:cxnLst>
                <a:rect l="l" t="t" r="r" b="b"/>
                <a:pathLst>
                  <a:path w="1052951" h="516110">
                    <a:moveTo>
                      <a:pt x="0" y="502255"/>
                    </a:moveTo>
                    <a:lnTo>
                      <a:pt x="501085" y="0"/>
                    </a:lnTo>
                    <a:lnTo>
                      <a:pt x="1052951" y="516110"/>
                    </a:lnTo>
                    <a:lnTo>
                      <a:pt x="0" y="502255"/>
                    </a:lnTo>
                    <a:close/>
                  </a:path>
                </a:pathLst>
              </a:custGeom>
              <a:solidFill>
                <a:srgbClr val="0C4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0" name="Imagen 9" descr="C:\Users\UDInvestigaciones\Downloads\logo UDI azul-03.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4476" y="138545"/>
              <a:ext cx="2087524" cy="698947"/>
            </a:xfrm>
            <a:prstGeom prst="rect">
              <a:avLst/>
            </a:prstGeom>
            <a:noFill/>
            <a:ln>
              <a:noFill/>
            </a:ln>
          </p:spPr>
        </p:pic>
        <p:grpSp>
          <p:nvGrpSpPr>
            <p:cNvPr id="14" name="Grupo 13"/>
            <p:cNvGrpSpPr/>
            <p:nvPr/>
          </p:nvGrpSpPr>
          <p:grpSpPr>
            <a:xfrm>
              <a:off x="0" y="5756468"/>
              <a:ext cx="12345839" cy="1445824"/>
              <a:chOff x="0" y="5756468"/>
              <a:chExt cx="12345839" cy="1445824"/>
            </a:xfrm>
          </p:grpSpPr>
          <p:sp>
            <p:nvSpPr>
              <p:cNvPr id="12" name="Rectángulo 11"/>
              <p:cNvSpPr/>
              <p:nvPr/>
            </p:nvSpPr>
            <p:spPr>
              <a:xfrm>
                <a:off x="0" y="6315981"/>
                <a:ext cx="12192000" cy="442913"/>
              </a:xfrm>
              <a:prstGeom prst="rect">
                <a:avLst/>
              </a:prstGeom>
              <a:solidFill>
                <a:srgbClr val="258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a:solidFill>
                      <a:schemeClr val="bg1"/>
                    </a:solidFill>
                    <a:latin typeface="Raleway" panose="020B0003030101060003" pitchFamily="34" charset="0"/>
                  </a:rPr>
                  <a:t>(Pie de Página)</a:t>
                </a:r>
              </a:p>
            </p:txBody>
          </p:sp>
          <p:sp>
            <p:nvSpPr>
              <p:cNvPr id="13" name="Triángulo isósceles 12"/>
              <p:cNvSpPr/>
              <p:nvPr/>
            </p:nvSpPr>
            <p:spPr>
              <a:xfrm rot="7125483">
                <a:off x="11136179" y="5992632"/>
                <a:ext cx="1445824" cy="973496"/>
              </a:xfrm>
              <a:custGeom>
                <a:avLst/>
                <a:gdLst>
                  <a:gd name="connsiteX0" fmla="*/ 0 w 1043762"/>
                  <a:gd name="connsiteY0" fmla="*/ 973496 h 973496"/>
                  <a:gd name="connsiteX1" fmla="*/ 521881 w 1043762"/>
                  <a:gd name="connsiteY1" fmla="*/ 0 h 973496"/>
                  <a:gd name="connsiteX2" fmla="*/ 1043762 w 1043762"/>
                  <a:gd name="connsiteY2" fmla="*/ 973496 h 973496"/>
                  <a:gd name="connsiteX3" fmla="*/ 0 w 1043762"/>
                  <a:gd name="connsiteY3" fmla="*/ 973496 h 973496"/>
                  <a:gd name="connsiteX0" fmla="*/ 0 w 1445824"/>
                  <a:gd name="connsiteY0" fmla="*/ 482225 h 973496"/>
                  <a:gd name="connsiteX1" fmla="*/ 923943 w 1445824"/>
                  <a:gd name="connsiteY1" fmla="*/ 0 h 973496"/>
                  <a:gd name="connsiteX2" fmla="*/ 1445824 w 1445824"/>
                  <a:gd name="connsiteY2" fmla="*/ 973496 h 973496"/>
                  <a:gd name="connsiteX3" fmla="*/ 0 w 1445824"/>
                  <a:gd name="connsiteY3" fmla="*/ 482225 h 973496"/>
                </a:gdLst>
                <a:ahLst/>
                <a:cxnLst>
                  <a:cxn ang="0">
                    <a:pos x="connsiteX0" y="connsiteY0"/>
                  </a:cxn>
                  <a:cxn ang="0">
                    <a:pos x="connsiteX1" y="connsiteY1"/>
                  </a:cxn>
                  <a:cxn ang="0">
                    <a:pos x="connsiteX2" y="connsiteY2"/>
                  </a:cxn>
                  <a:cxn ang="0">
                    <a:pos x="connsiteX3" y="connsiteY3"/>
                  </a:cxn>
                </a:cxnLst>
                <a:rect l="l" t="t" r="r" b="b"/>
                <a:pathLst>
                  <a:path w="1445824" h="973496">
                    <a:moveTo>
                      <a:pt x="0" y="482225"/>
                    </a:moveTo>
                    <a:lnTo>
                      <a:pt x="923943" y="0"/>
                    </a:lnTo>
                    <a:lnTo>
                      <a:pt x="1445824" y="973496"/>
                    </a:lnTo>
                    <a:lnTo>
                      <a:pt x="0" y="482225"/>
                    </a:lnTo>
                    <a:close/>
                  </a:path>
                </a:pathLst>
              </a:custGeom>
              <a:solidFill>
                <a:srgbClr val="F5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sp>
        <p:nvSpPr>
          <p:cNvPr id="11" name="CuadroTexto 10"/>
          <p:cNvSpPr txBox="1"/>
          <p:nvPr/>
        </p:nvSpPr>
        <p:spPr>
          <a:xfrm>
            <a:off x="97195" y="6067001"/>
            <a:ext cx="2186817" cy="261610"/>
          </a:xfrm>
          <a:prstGeom prst="rect">
            <a:avLst/>
          </a:prstGeom>
          <a:noFill/>
        </p:spPr>
        <p:txBody>
          <a:bodyPr wrap="none" rtlCol="0">
            <a:spAutoFit/>
          </a:bodyPr>
          <a:lstStyle/>
          <a:p>
            <a:r>
              <a:rPr lang="es-CO" sz="1100" dirty="0">
                <a:solidFill>
                  <a:schemeClr val="bg1"/>
                </a:solidFill>
              </a:rPr>
              <a:t>Imagen de </a:t>
            </a:r>
            <a:r>
              <a:rPr lang="nl-NL" sz="1100" dirty="0">
                <a:solidFill>
                  <a:schemeClr val="bg1"/>
                </a:solidFill>
              </a:rPr>
              <a:t>Jens P. Raak en Pixabay </a:t>
            </a:r>
            <a:endParaRPr lang="es-CO" sz="1100" dirty="0">
              <a:solidFill>
                <a:schemeClr val="bg1"/>
              </a:solidFill>
            </a:endParaRPr>
          </a:p>
        </p:txBody>
      </p:sp>
    </p:spTree>
    <p:extLst>
      <p:ext uri="{BB962C8B-B14F-4D97-AF65-F5344CB8AC3E}">
        <p14:creationId xmlns:p14="http://schemas.microsoft.com/office/powerpoint/2010/main" val="2572646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latin typeface="Raleway" panose="020B0003030101060003" pitchFamily="34" charset="0"/>
              </a:rPr>
              <a:t>Referentes Teóricos del Proyecto</a:t>
            </a:r>
          </a:p>
        </p:txBody>
      </p:sp>
      <p:sp>
        <p:nvSpPr>
          <p:cNvPr id="3" name="Marcador de contenido 2"/>
          <p:cNvSpPr>
            <a:spLocks noGrp="1"/>
          </p:cNvSpPr>
          <p:nvPr>
            <p:ph idx="1"/>
          </p:nvPr>
        </p:nvSpPr>
        <p:spPr/>
        <p:txBody>
          <a:bodyPr/>
          <a:lstStyle/>
          <a:p>
            <a:endParaRPr lang="es-CO" dirty="0">
              <a:latin typeface="Raleway" panose="020B0003030101060003" pitchFamily="34" charset="0"/>
            </a:endParaRPr>
          </a:p>
        </p:txBody>
      </p:sp>
      <p:sp>
        <p:nvSpPr>
          <p:cNvPr id="4" name="Marcador de número de diapositiva 3"/>
          <p:cNvSpPr>
            <a:spLocks noGrp="1"/>
          </p:cNvSpPr>
          <p:nvPr>
            <p:ph type="sldNum" sz="quarter" idx="12"/>
          </p:nvPr>
        </p:nvSpPr>
        <p:spPr/>
        <p:txBody>
          <a:bodyPr/>
          <a:lstStyle/>
          <a:p>
            <a:fld id="{BAC39DC0-7A93-4ECF-9897-D919FA7409B3}" type="slidenum">
              <a:rPr lang="es-CO" smtClean="0"/>
              <a:pPr/>
              <a:t>8</a:t>
            </a:fld>
            <a:endParaRPr lang="es-CO" dirty="0"/>
          </a:p>
        </p:txBody>
      </p:sp>
    </p:spTree>
    <p:extLst>
      <p:ext uri="{BB962C8B-B14F-4D97-AF65-F5344CB8AC3E}">
        <p14:creationId xmlns:p14="http://schemas.microsoft.com/office/powerpoint/2010/main" val="96062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213"/>
            <a:ext cx="12192000" cy="6857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11441" r="2992" b="24774"/>
          <a:stretch/>
        </p:blipFill>
        <p:spPr>
          <a:xfrm>
            <a:off x="-41566" y="962526"/>
            <a:ext cx="12241588" cy="5366085"/>
          </a:xfrm>
          <a:prstGeom prst="rect">
            <a:avLst/>
          </a:prstGeom>
        </p:spPr>
      </p:pic>
      <p:sp>
        <p:nvSpPr>
          <p:cNvPr id="2" name="Rectángulo 1"/>
          <p:cNvSpPr/>
          <p:nvPr/>
        </p:nvSpPr>
        <p:spPr>
          <a:xfrm>
            <a:off x="7329055" y="5343292"/>
            <a:ext cx="4862945" cy="972689"/>
          </a:xfrm>
          <a:custGeom>
            <a:avLst/>
            <a:gdLst>
              <a:gd name="connsiteX0" fmla="*/ 0 w 4862945"/>
              <a:gd name="connsiteY0" fmla="*/ 0 h 958835"/>
              <a:gd name="connsiteX1" fmla="*/ 4862945 w 4862945"/>
              <a:gd name="connsiteY1" fmla="*/ 0 h 958835"/>
              <a:gd name="connsiteX2" fmla="*/ 4862945 w 4862945"/>
              <a:gd name="connsiteY2" fmla="*/ 958835 h 958835"/>
              <a:gd name="connsiteX3" fmla="*/ 0 w 4862945"/>
              <a:gd name="connsiteY3" fmla="*/ 958835 h 958835"/>
              <a:gd name="connsiteX4" fmla="*/ 0 w 4862945"/>
              <a:gd name="connsiteY4" fmla="*/ 0 h 958835"/>
              <a:gd name="connsiteX0" fmla="*/ 817418 w 4862945"/>
              <a:gd name="connsiteY0" fmla="*/ 0 h 972689"/>
              <a:gd name="connsiteX1" fmla="*/ 4862945 w 4862945"/>
              <a:gd name="connsiteY1" fmla="*/ 13854 h 972689"/>
              <a:gd name="connsiteX2" fmla="*/ 4862945 w 4862945"/>
              <a:gd name="connsiteY2" fmla="*/ 972689 h 972689"/>
              <a:gd name="connsiteX3" fmla="*/ 0 w 4862945"/>
              <a:gd name="connsiteY3" fmla="*/ 972689 h 972689"/>
              <a:gd name="connsiteX4" fmla="*/ 817418 w 4862945"/>
              <a:gd name="connsiteY4" fmla="*/ 0 h 97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945" h="972689">
                <a:moveTo>
                  <a:pt x="817418" y="0"/>
                </a:moveTo>
                <a:lnTo>
                  <a:pt x="4862945" y="13854"/>
                </a:lnTo>
                <a:lnTo>
                  <a:pt x="4862945" y="972689"/>
                </a:lnTo>
                <a:lnTo>
                  <a:pt x="0" y="972689"/>
                </a:lnTo>
                <a:lnTo>
                  <a:pt x="817418" y="0"/>
                </a:lnTo>
                <a:close/>
              </a:path>
            </a:pathLst>
          </a:custGeom>
          <a:solidFill>
            <a:srgbClr val="0C4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Raleway" panose="020B0503030101060003" pitchFamily="34" charset="0"/>
              </a:rPr>
              <a:t>4. PROCESOS LLEVADOS A CABO</a:t>
            </a:r>
          </a:p>
          <a:p>
            <a:pPr algn="ctr"/>
            <a:r>
              <a:rPr lang="es-CO" sz="1600" b="1" dirty="0">
                <a:latin typeface="Raleway" panose="020B0503030101060003" pitchFamily="34" charset="0"/>
              </a:rPr>
              <a:t> DURANTE LA EJECUCIÓN DEL PROYECTO </a:t>
            </a:r>
            <a:endParaRPr lang="es-CO" sz="1600" b="1" dirty="0">
              <a:latin typeface="Raleway" panose="020B0003030101060003" pitchFamily="34" charset="0"/>
            </a:endParaRPr>
          </a:p>
        </p:txBody>
      </p:sp>
      <p:grpSp>
        <p:nvGrpSpPr>
          <p:cNvPr id="16" name="Grupo 15"/>
          <p:cNvGrpSpPr/>
          <p:nvPr/>
        </p:nvGrpSpPr>
        <p:grpSpPr>
          <a:xfrm>
            <a:off x="-41567" y="5196"/>
            <a:ext cx="12387406" cy="7197096"/>
            <a:chOff x="-41567" y="5196"/>
            <a:chExt cx="12387406" cy="7197096"/>
          </a:xfrm>
        </p:grpSpPr>
        <p:grpSp>
          <p:nvGrpSpPr>
            <p:cNvPr id="9" name="Grupo 8"/>
            <p:cNvGrpSpPr/>
            <p:nvPr/>
          </p:nvGrpSpPr>
          <p:grpSpPr>
            <a:xfrm>
              <a:off x="-41567" y="5196"/>
              <a:ext cx="10385142" cy="1891149"/>
              <a:chOff x="-41567" y="5196"/>
              <a:chExt cx="10385142" cy="1891149"/>
            </a:xfrm>
          </p:grpSpPr>
          <p:grpSp>
            <p:nvGrpSpPr>
              <p:cNvPr id="7" name="Grupo 6"/>
              <p:cNvGrpSpPr/>
              <p:nvPr/>
            </p:nvGrpSpPr>
            <p:grpSpPr>
              <a:xfrm>
                <a:off x="-41565" y="5196"/>
                <a:ext cx="10385140" cy="1891149"/>
                <a:chOff x="-21940" y="0"/>
                <a:chExt cx="10385140" cy="1891149"/>
              </a:xfrm>
            </p:grpSpPr>
            <p:sp>
              <p:nvSpPr>
                <p:cNvPr id="4" name="Rectángulo 3"/>
                <p:cNvSpPr/>
                <p:nvPr/>
              </p:nvSpPr>
              <p:spPr>
                <a:xfrm>
                  <a:off x="0" y="0"/>
                  <a:ext cx="10363200" cy="1011382"/>
                </a:xfrm>
                <a:custGeom>
                  <a:avLst/>
                  <a:gdLst>
                    <a:gd name="connsiteX0" fmla="*/ 0 w 10363200"/>
                    <a:gd name="connsiteY0" fmla="*/ 0 h 831273"/>
                    <a:gd name="connsiteX1" fmla="*/ 10363200 w 10363200"/>
                    <a:gd name="connsiteY1" fmla="*/ 0 h 831273"/>
                    <a:gd name="connsiteX2" fmla="*/ 10363200 w 10363200"/>
                    <a:gd name="connsiteY2" fmla="*/ 831273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587346 w 10363200"/>
                    <a:gd name="connsiteY2" fmla="*/ 817419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407237 w 10363200"/>
                    <a:gd name="connsiteY2" fmla="*/ 783884 h 831273"/>
                    <a:gd name="connsiteX3" fmla="*/ 0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407237 w 10363200"/>
                    <a:gd name="connsiteY2" fmla="*/ 783884 h 831273"/>
                    <a:gd name="connsiteX3" fmla="*/ 775855 w 10363200"/>
                    <a:gd name="connsiteY3" fmla="*/ 831273 h 831273"/>
                    <a:gd name="connsiteX4" fmla="*/ 0 w 10363200"/>
                    <a:gd name="connsiteY4" fmla="*/ 0 h 831273"/>
                    <a:gd name="connsiteX0" fmla="*/ 0 w 10363200"/>
                    <a:gd name="connsiteY0" fmla="*/ 0 h 831273"/>
                    <a:gd name="connsiteX1" fmla="*/ 10363200 w 10363200"/>
                    <a:gd name="connsiteY1" fmla="*/ 0 h 831273"/>
                    <a:gd name="connsiteX2" fmla="*/ 9392723 w 10363200"/>
                    <a:gd name="connsiteY2" fmla="*/ 819672 h 831273"/>
                    <a:gd name="connsiteX3" fmla="*/ 775855 w 10363200"/>
                    <a:gd name="connsiteY3" fmla="*/ 831273 h 831273"/>
                    <a:gd name="connsiteX4" fmla="*/ 0 w 10363200"/>
                    <a:gd name="connsiteY4" fmla="*/ 0 h 831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200" h="831273">
                      <a:moveTo>
                        <a:pt x="0" y="0"/>
                      </a:moveTo>
                      <a:lnTo>
                        <a:pt x="10363200" y="0"/>
                      </a:lnTo>
                      <a:lnTo>
                        <a:pt x="9392723" y="819672"/>
                      </a:lnTo>
                      <a:lnTo>
                        <a:pt x="775855" y="831273"/>
                      </a:lnTo>
                      <a:lnTo>
                        <a:pt x="0" y="0"/>
                      </a:lnTo>
                      <a:close/>
                    </a:path>
                  </a:pathLst>
                </a:custGeom>
                <a:solidFill>
                  <a:srgbClr val="258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5"/>
                <p:cNvSpPr/>
                <p:nvPr/>
              </p:nvSpPr>
              <p:spPr>
                <a:xfrm rot="5400000">
                  <a:off x="-492130" y="603539"/>
                  <a:ext cx="1757800" cy="817420"/>
                </a:xfrm>
                <a:custGeom>
                  <a:avLst/>
                  <a:gdLst>
                    <a:gd name="connsiteX0" fmla="*/ 0 w 775855"/>
                    <a:gd name="connsiteY0" fmla="*/ 0 h 1360055"/>
                    <a:gd name="connsiteX1" fmla="*/ 775855 w 775855"/>
                    <a:gd name="connsiteY1" fmla="*/ 0 h 1360055"/>
                    <a:gd name="connsiteX2" fmla="*/ 775855 w 775855"/>
                    <a:gd name="connsiteY2" fmla="*/ 1360055 h 1360055"/>
                    <a:gd name="connsiteX3" fmla="*/ 0 w 775855"/>
                    <a:gd name="connsiteY3" fmla="*/ 1360055 h 1360055"/>
                    <a:gd name="connsiteX4" fmla="*/ 0 w 775855"/>
                    <a:gd name="connsiteY4" fmla="*/ 0 h 1360055"/>
                    <a:gd name="connsiteX0" fmla="*/ 0 w 1219200"/>
                    <a:gd name="connsiteY0" fmla="*/ 914400 h 1360055"/>
                    <a:gd name="connsiteX1" fmla="*/ 1219200 w 1219200"/>
                    <a:gd name="connsiteY1" fmla="*/ 0 h 1360055"/>
                    <a:gd name="connsiteX2" fmla="*/ 1219200 w 1219200"/>
                    <a:gd name="connsiteY2" fmla="*/ 1360055 h 1360055"/>
                    <a:gd name="connsiteX3" fmla="*/ 443345 w 1219200"/>
                    <a:gd name="connsiteY3" fmla="*/ 1360055 h 1360055"/>
                    <a:gd name="connsiteX4" fmla="*/ 0 w 1219200"/>
                    <a:gd name="connsiteY4" fmla="*/ 914400 h 1360055"/>
                    <a:gd name="connsiteX0" fmla="*/ 0 w 1219200"/>
                    <a:gd name="connsiteY0" fmla="*/ 914400 h 1373912"/>
                    <a:gd name="connsiteX1" fmla="*/ 1219200 w 1219200"/>
                    <a:gd name="connsiteY1" fmla="*/ 0 h 1373912"/>
                    <a:gd name="connsiteX2" fmla="*/ 1219200 w 1219200"/>
                    <a:gd name="connsiteY2" fmla="*/ 1360055 h 1373912"/>
                    <a:gd name="connsiteX3" fmla="*/ 374073 w 1219200"/>
                    <a:gd name="connsiteY3" fmla="*/ 1373912 h 1373912"/>
                    <a:gd name="connsiteX4" fmla="*/ 0 w 1219200"/>
                    <a:gd name="connsiteY4" fmla="*/ 914400 h 1373912"/>
                    <a:gd name="connsiteX0" fmla="*/ 0 w 1219200"/>
                    <a:gd name="connsiteY0" fmla="*/ 928255 h 1373912"/>
                    <a:gd name="connsiteX1" fmla="*/ 1219200 w 1219200"/>
                    <a:gd name="connsiteY1" fmla="*/ 0 h 1373912"/>
                    <a:gd name="connsiteX2" fmla="*/ 1219200 w 1219200"/>
                    <a:gd name="connsiteY2" fmla="*/ 1360055 h 1373912"/>
                    <a:gd name="connsiteX3" fmla="*/ 374073 w 1219200"/>
                    <a:gd name="connsiteY3" fmla="*/ 1373912 h 1373912"/>
                    <a:gd name="connsiteX4" fmla="*/ 0 w 1219200"/>
                    <a:gd name="connsiteY4" fmla="*/ 928255 h 1373912"/>
                    <a:gd name="connsiteX0" fmla="*/ 0 w 1219200"/>
                    <a:gd name="connsiteY0" fmla="*/ 290946 h 736603"/>
                    <a:gd name="connsiteX1" fmla="*/ 471055 w 1219200"/>
                    <a:gd name="connsiteY1" fmla="*/ 0 h 736603"/>
                    <a:gd name="connsiteX2" fmla="*/ 1219200 w 1219200"/>
                    <a:gd name="connsiteY2" fmla="*/ 722746 h 736603"/>
                    <a:gd name="connsiteX3" fmla="*/ 374073 w 1219200"/>
                    <a:gd name="connsiteY3" fmla="*/ 736603 h 736603"/>
                    <a:gd name="connsiteX4" fmla="*/ 0 w 1219200"/>
                    <a:gd name="connsiteY4" fmla="*/ 290946 h 736603"/>
                    <a:gd name="connsiteX0" fmla="*/ 0 w 1219200"/>
                    <a:gd name="connsiteY0" fmla="*/ 249383 h 695040"/>
                    <a:gd name="connsiteX1" fmla="*/ 471058 w 1219200"/>
                    <a:gd name="connsiteY1" fmla="*/ 0 h 695040"/>
                    <a:gd name="connsiteX2" fmla="*/ 1219200 w 1219200"/>
                    <a:gd name="connsiteY2" fmla="*/ 681183 h 695040"/>
                    <a:gd name="connsiteX3" fmla="*/ 374073 w 1219200"/>
                    <a:gd name="connsiteY3" fmla="*/ 695040 h 695040"/>
                    <a:gd name="connsiteX4" fmla="*/ 0 w 1219200"/>
                    <a:gd name="connsiteY4" fmla="*/ 249383 h 695040"/>
                    <a:gd name="connsiteX0" fmla="*/ 0 w 1357745"/>
                    <a:gd name="connsiteY0" fmla="*/ 263237 h 695040"/>
                    <a:gd name="connsiteX1" fmla="*/ 609603 w 1357745"/>
                    <a:gd name="connsiteY1" fmla="*/ 0 h 695040"/>
                    <a:gd name="connsiteX2" fmla="*/ 1357745 w 1357745"/>
                    <a:gd name="connsiteY2" fmla="*/ 681183 h 695040"/>
                    <a:gd name="connsiteX3" fmla="*/ 512618 w 1357745"/>
                    <a:gd name="connsiteY3" fmla="*/ 695040 h 695040"/>
                    <a:gd name="connsiteX4" fmla="*/ 0 w 1357745"/>
                    <a:gd name="connsiteY4" fmla="*/ 263237 h 695040"/>
                    <a:gd name="connsiteX0" fmla="*/ 0 w 1357745"/>
                    <a:gd name="connsiteY0" fmla="*/ 263237 h 722753"/>
                    <a:gd name="connsiteX1" fmla="*/ 609603 w 1357745"/>
                    <a:gd name="connsiteY1" fmla="*/ 0 h 722753"/>
                    <a:gd name="connsiteX2" fmla="*/ 1357745 w 1357745"/>
                    <a:gd name="connsiteY2" fmla="*/ 681183 h 722753"/>
                    <a:gd name="connsiteX3" fmla="*/ 498764 w 1357745"/>
                    <a:gd name="connsiteY3" fmla="*/ 722753 h 722753"/>
                    <a:gd name="connsiteX4" fmla="*/ 0 w 1357745"/>
                    <a:gd name="connsiteY4" fmla="*/ 263237 h 722753"/>
                    <a:gd name="connsiteX0" fmla="*/ 0 w 1357745"/>
                    <a:gd name="connsiteY0" fmla="*/ 387928 h 847444"/>
                    <a:gd name="connsiteX1" fmla="*/ 526476 w 1357745"/>
                    <a:gd name="connsiteY1" fmla="*/ 0 h 847444"/>
                    <a:gd name="connsiteX2" fmla="*/ 1357745 w 1357745"/>
                    <a:gd name="connsiteY2" fmla="*/ 805874 h 847444"/>
                    <a:gd name="connsiteX3" fmla="*/ 498764 w 1357745"/>
                    <a:gd name="connsiteY3" fmla="*/ 847444 h 847444"/>
                    <a:gd name="connsiteX4" fmla="*/ 0 w 1357745"/>
                    <a:gd name="connsiteY4" fmla="*/ 387928 h 847444"/>
                    <a:gd name="connsiteX0" fmla="*/ 0 w 1371602"/>
                    <a:gd name="connsiteY0" fmla="*/ 387928 h 847444"/>
                    <a:gd name="connsiteX1" fmla="*/ 526476 w 1371602"/>
                    <a:gd name="connsiteY1" fmla="*/ 0 h 847444"/>
                    <a:gd name="connsiteX2" fmla="*/ 1371602 w 1371602"/>
                    <a:gd name="connsiteY2" fmla="*/ 805874 h 847444"/>
                    <a:gd name="connsiteX3" fmla="*/ 498764 w 1371602"/>
                    <a:gd name="connsiteY3" fmla="*/ 847444 h 847444"/>
                    <a:gd name="connsiteX4" fmla="*/ 0 w 1371602"/>
                    <a:gd name="connsiteY4" fmla="*/ 387928 h 847444"/>
                    <a:gd name="connsiteX0" fmla="*/ 0 w 1768039"/>
                    <a:gd name="connsiteY0" fmla="*/ 14477 h 847444"/>
                    <a:gd name="connsiteX1" fmla="*/ 922913 w 1768039"/>
                    <a:gd name="connsiteY1" fmla="*/ 0 h 847444"/>
                    <a:gd name="connsiteX2" fmla="*/ 1768039 w 1768039"/>
                    <a:gd name="connsiteY2" fmla="*/ 805874 h 847444"/>
                    <a:gd name="connsiteX3" fmla="*/ 895201 w 1768039"/>
                    <a:gd name="connsiteY3" fmla="*/ 847444 h 847444"/>
                    <a:gd name="connsiteX4" fmla="*/ 0 w 1768039"/>
                    <a:gd name="connsiteY4" fmla="*/ 14477 h 847444"/>
                    <a:gd name="connsiteX0" fmla="*/ 0 w 1796358"/>
                    <a:gd name="connsiteY0" fmla="*/ 14477 h 847444"/>
                    <a:gd name="connsiteX1" fmla="*/ 922913 w 1796358"/>
                    <a:gd name="connsiteY1" fmla="*/ 0 h 847444"/>
                    <a:gd name="connsiteX2" fmla="*/ 1796358 w 1796358"/>
                    <a:gd name="connsiteY2" fmla="*/ 834600 h 847444"/>
                    <a:gd name="connsiteX3" fmla="*/ 895201 w 1796358"/>
                    <a:gd name="connsiteY3" fmla="*/ 847444 h 847444"/>
                    <a:gd name="connsiteX4" fmla="*/ 0 w 1796358"/>
                    <a:gd name="connsiteY4" fmla="*/ 14477 h 84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358" h="847444">
                      <a:moveTo>
                        <a:pt x="0" y="14477"/>
                      </a:moveTo>
                      <a:lnTo>
                        <a:pt x="922913" y="0"/>
                      </a:lnTo>
                      <a:lnTo>
                        <a:pt x="1796358" y="834600"/>
                      </a:lnTo>
                      <a:lnTo>
                        <a:pt x="895201" y="847444"/>
                      </a:lnTo>
                      <a:lnTo>
                        <a:pt x="0" y="14477"/>
                      </a:lnTo>
                      <a:close/>
                    </a:path>
                  </a:pathLst>
                </a:custGeom>
                <a:solidFill>
                  <a:srgbClr val="F5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8" name="Triángulo isósceles 7"/>
              <p:cNvSpPr/>
              <p:nvPr/>
            </p:nvSpPr>
            <p:spPr>
              <a:xfrm rot="5400000">
                <a:off x="-318078" y="281707"/>
                <a:ext cx="1011382" cy="458360"/>
              </a:xfrm>
              <a:custGeom>
                <a:avLst/>
                <a:gdLst>
                  <a:gd name="connsiteX0" fmla="*/ 0 w 1122221"/>
                  <a:gd name="connsiteY0" fmla="*/ 845127 h 845127"/>
                  <a:gd name="connsiteX1" fmla="*/ 561111 w 1122221"/>
                  <a:gd name="connsiteY1" fmla="*/ 0 h 845127"/>
                  <a:gd name="connsiteX2" fmla="*/ 1122221 w 1122221"/>
                  <a:gd name="connsiteY2" fmla="*/ 845127 h 845127"/>
                  <a:gd name="connsiteX3" fmla="*/ 0 w 1122221"/>
                  <a:gd name="connsiteY3" fmla="*/ 845127 h 845127"/>
                  <a:gd name="connsiteX0" fmla="*/ 0 w 1122221"/>
                  <a:gd name="connsiteY0" fmla="*/ 484909 h 484909"/>
                  <a:gd name="connsiteX1" fmla="*/ 671947 w 1122221"/>
                  <a:gd name="connsiteY1" fmla="*/ 0 h 484909"/>
                  <a:gd name="connsiteX2" fmla="*/ 1122221 w 1122221"/>
                  <a:gd name="connsiteY2" fmla="*/ 484909 h 484909"/>
                  <a:gd name="connsiteX3" fmla="*/ 0 w 1122221"/>
                  <a:gd name="connsiteY3" fmla="*/ 484909 h 484909"/>
                  <a:gd name="connsiteX0" fmla="*/ 0 w 1052948"/>
                  <a:gd name="connsiteY0" fmla="*/ 484909 h 512618"/>
                  <a:gd name="connsiteX1" fmla="*/ 671947 w 1052948"/>
                  <a:gd name="connsiteY1" fmla="*/ 0 h 512618"/>
                  <a:gd name="connsiteX2" fmla="*/ 1052948 w 1052948"/>
                  <a:gd name="connsiteY2" fmla="*/ 512618 h 512618"/>
                  <a:gd name="connsiteX3" fmla="*/ 0 w 1052948"/>
                  <a:gd name="connsiteY3" fmla="*/ 484909 h 512618"/>
                  <a:gd name="connsiteX0" fmla="*/ 0 w 1052948"/>
                  <a:gd name="connsiteY0" fmla="*/ 471054 h 498763"/>
                  <a:gd name="connsiteX1" fmla="*/ 630383 w 1052948"/>
                  <a:gd name="connsiteY1" fmla="*/ 0 h 498763"/>
                  <a:gd name="connsiteX2" fmla="*/ 1052948 w 1052948"/>
                  <a:gd name="connsiteY2" fmla="*/ 498763 h 498763"/>
                  <a:gd name="connsiteX3" fmla="*/ 0 w 1052948"/>
                  <a:gd name="connsiteY3" fmla="*/ 471054 h 498763"/>
                  <a:gd name="connsiteX0" fmla="*/ 0 w 1052951"/>
                  <a:gd name="connsiteY0" fmla="*/ 471054 h 484909"/>
                  <a:gd name="connsiteX1" fmla="*/ 630383 w 1052951"/>
                  <a:gd name="connsiteY1" fmla="*/ 0 h 484909"/>
                  <a:gd name="connsiteX2" fmla="*/ 1052951 w 1052951"/>
                  <a:gd name="connsiteY2" fmla="*/ 484909 h 484909"/>
                  <a:gd name="connsiteX3" fmla="*/ 0 w 1052951"/>
                  <a:gd name="connsiteY3" fmla="*/ 471054 h 484909"/>
                  <a:gd name="connsiteX0" fmla="*/ 0 w 1052951"/>
                  <a:gd name="connsiteY0" fmla="*/ 517855 h 531710"/>
                  <a:gd name="connsiteX1" fmla="*/ 529933 w 1052951"/>
                  <a:gd name="connsiteY1" fmla="*/ 0 h 531710"/>
                  <a:gd name="connsiteX2" fmla="*/ 1052951 w 1052951"/>
                  <a:gd name="connsiteY2" fmla="*/ 531710 h 531710"/>
                  <a:gd name="connsiteX3" fmla="*/ 0 w 1052951"/>
                  <a:gd name="connsiteY3" fmla="*/ 517855 h 531710"/>
                  <a:gd name="connsiteX0" fmla="*/ 0 w 1052951"/>
                  <a:gd name="connsiteY0" fmla="*/ 502255 h 516110"/>
                  <a:gd name="connsiteX1" fmla="*/ 501085 w 1052951"/>
                  <a:gd name="connsiteY1" fmla="*/ 0 h 516110"/>
                  <a:gd name="connsiteX2" fmla="*/ 1052951 w 1052951"/>
                  <a:gd name="connsiteY2" fmla="*/ 516110 h 516110"/>
                  <a:gd name="connsiteX3" fmla="*/ 0 w 1052951"/>
                  <a:gd name="connsiteY3" fmla="*/ 502255 h 516110"/>
                </a:gdLst>
                <a:ahLst/>
                <a:cxnLst>
                  <a:cxn ang="0">
                    <a:pos x="connsiteX0" y="connsiteY0"/>
                  </a:cxn>
                  <a:cxn ang="0">
                    <a:pos x="connsiteX1" y="connsiteY1"/>
                  </a:cxn>
                  <a:cxn ang="0">
                    <a:pos x="connsiteX2" y="connsiteY2"/>
                  </a:cxn>
                  <a:cxn ang="0">
                    <a:pos x="connsiteX3" y="connsiteY3"/>
                  </a:cxn>
                </a:cxnLst>
                <a:rect l="l" t="t" r="r" b="b"/>
                <a:pathLst>
                  <a:path w="1052951" h="516110">
                    <a:moveTo>
                      <a:pt x="0" y="502255"/>
                    </a:moveTo>
                    <a:lnTo>
                      <a:pt x="501085" y="0"/>
                    </a:lnTo>
                    <a:lnTo>
                      <a:pt x="1052951" y="516110"/>
                    </a:lnTo>
                    <a:lnTo>
                      <a:pt x="0" y="502255"/>
                    </a:lnTo>
                    <a:close/>
                  </a:path>
                </a:pathLst>
              </a:custGeom>
              <a:solidFill>
                <a:srgbClr val="0C4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0" name="Imagen 9" descr="C:\Users\UDInvestigaciones\Downloads\logo UDI azul-03.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4476" y="138545"/>
              <a:ext cx="2087524" cy="698947"/>
            </a:xfrm>
            <a:prstGeom prst="rect">
              <a:avLst/>
            </a:prstGeom>
            <a:noFill/>
            <a:ln>
              <a:noFill/>
            </a:ln>
          </p:spPr>
        </p:pic>
        <p:grpSp>
          <p:nvGrpSpPr>
            <p:cNvPr id="14" name="Grupo 13"/>
            <p:cNvGrpSpPr/>
            <p:nvPr/>
          </p:nvGrpSpPr>
          <p:grpSpPr>
            <a:xfrm>
              <a:off x="0" y="5756468"/>
              <a:ext cx="12345839" cy="1445824"/>
              <a:chOff x="0" y="5756468"/>
              <a:chExt cx="12345839" cy="1445824"/>
            </a:xfrm>
          </p:grpSpPr>
          <p:sp>
            <p:nvSpPr>
              <p:cNvPr id="12" name="Rectángulo 11"/>
              <p:cNvSpPr/>
              <p:nvPr/>
            </p:nvSpPr>
            <p:spPr>
              <a:xfrm>
                <a:off x="0" y="6315981"/>
                <a:ext cx="12192000" cy="442913"/>
              </a:xfrm>
              <a:prstGeom prst="rect">
                <a:avLst/>
              </a:prstGeom>
              <a:solidFill>
                <a:srgbClr val="258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a:solidFill>
                      <a:schemeClr val="bg1"/>
                    </a:solidFill>
                    <a:latin typeface="Raleway" panose="020B0003030101060003" pitchFamily="34" charset="0"/>
                  </a:rPr>
                  <a:t>(Pie de Página)</a:t>
                </a:r>
              </a:p>
            </p:txBody>
          </p:sp>
          <p:sp>
            <p:nvSpPr>
              <p:cNvPr id="13" name="Triángulo isósceles 12"/>
              <p:cNvSpPr/>
              <p:nvPr/>
            </p:nvSpPr>
            <p:spPr>
              <a:xfrm rot="7125483">
                <a:off x="11136179" y="5992632"/>
                <a:ext cx="1445824" cy="973496"/>
              </a:xfrm>
              <a:custGeom>
                <a:avLst/>
                <a:gdLst>
                  <a:gd name="connsiteX0" fmla="*/ 0 w 1043762"/>
                  <a:gd name="connsiteY0" fmla="*/ 973496 h 973496"/>
                  <a:gd name="connsiteX1" fmla="*/ 521881 w 1043762"/>
                  <a:gd name="connsiteY1" fmla="*/ 0 h 973496"/>
                  <a:gd name="connsiteX2" fmla="*/ 1043762 w 1043762"/>
                  <a:gd name="connsiteY2" fmla="*/ 973496 h 973496"/>
                  <a:gd name="connsiteX3" fmla="*/ 0 w 1043762"/>
                  <a:gd name="connsiteY3" fmla="*/ 973496 h 973496"/>
                  <a:gd name="connsiteX0" fmla="*/ 0 w 1445824"/>
                  <a:gd name="connsiteY0" fmla="*/ 482225 h 973496"/>
                  <a:gd name="connsiteX1" fmla="*/ 923943 w 1445824"/>
                  <a:gd name="connsiteY1" fmla="*/ 0 h 973496"/>
                  <a:gd name="connsiteX2" fmla="*/ 1445824 w 1445824"/>
                  <a:gd name="connsiteY2" fmla="*/ 973496 h 973496"/>
                  <a:gd name="connsiteX3" fmla="*/ 0 w 1445824"/>
                  <a:gd name="connsiteY3" fmla="*/ 482225 h 973496"/>
                </a:gdLst>
                <a:ahLst/>
                <a:cxnLst>
                  <a:cxn ang="0">
                    <a:pos x="connsiteX0" y="connsiteY0"/>
                  </a:cxn>
                  <a:cxn ang="0">
                    <a:pos x="connsiteX1" y="connsiteY1"/>
                  </a:cxn>
                  <a:cxn ang="0">
                    <a:pos x="connsiteX2" y="connsiteY2"/>
                  </a:cxn>
                  <a:cxn ang="0">
                    <a:pos x="connsiteX3" y="connsiteY3"/>
                  </a:cxn>
                </a:cxnLst>
                <a:rect l="l" t="t" r="r" b="b"/>
                <a:pathLst>
                  <a:path w="1445824" h="973496">
                    <a:moveTo>
                      <a:pt x="0" y="482225"/>
                    </a:moveTo>
                    <a:lnTo>
                      <a:pt x="923943" y="0"/>
                    </a:lnTo>
                    <a:lnTo>
                      <a:pt x="1445824" y="973496"/>
                    </a:lnTo>
                    <a:lnTo>
                      <a:pt x="0" y="482225"/>
                    </a:lnTo>
                    <a:close/>
                  </a:path>
                </a:pathLst>
              </a:custGeom>
              <a:solidFill>
                <a:srgbClr val="F5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sp>
        <p:nvSpPr>
          <p:cNvPr id="11" name="CuadroTexto 10"/>
          <p:cNvSpPr txBox="1"/>
          <p:nvPr/>
        </p:nvSpPr>
        <p:spPr>
          <a:xfrm>
            <a:off x="0" y="6054371"/>
            <a:ext cx="2186817" cy="261610"/>
          </a:xfrm>
          <a:prstGeom prst="rect">
            <a:avLst/>
          </a:prstGeom>
          <a:noFill/>
        </p:spPr>
        <p:txBody>
          <a:bodyPr wrap="none" rtlCol="0">
            <a:spAutoFit/>
          </a:bodyPr>
          <a:lstStyle/>
          <a:p>
            <a:r>
              <a:rPr lang="es-CO" sz="1100" dirty="0">
                <a:solidFill>
                  <a:schemeClr val="bg1"/>
                </a:solidFill>
              </a:rPr>
              <a:t>Imagen de </a:t>
            </a:r>
            <a:r>
              <a:rPr lang="nl-NL" sz="1100" dirty="0">
                <a:solidFill>
                  <a:schemeClr val="bg1"/>
                </a:solidFill>
              </a:rPr>
              <a:t>Jens P. Raak en Pixabay </a:t>
            </a:r>
            <a:endParaRPr lang="es-CO" sz="1100" dirty="0">
              <a:solidFill>
                <a:schemeClr val="bg1"/>
              </a:solidFill>
            </a:endParaRPr>
          </a:p>
        </p:txBody>
      </p:sp>
    </p:spTree>
    <p:extLst>
      <p:ext uri="{BB962C8B-B14F-4D97-AF65-F5344CB8AC3E}">
        <p14:creationId xmlns:p14="http://schemas.microsoft.com/office/powerpoint/2010/main" val="304937734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497</TotalTime>
  <Words>1972</Words>
  <Application>Microsoft Office PowerPoint</Application>
  <PresentationFormat>Panorámica</PresentationFormat>
  <Paragraphs>166</Paragraphs>
  <Slides>19</Slides>
  <Notes>19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Raleway</vt:lpstr>
      <vt:lpstr>Tema de Office</vt:lpstr>
      <vt:lpstr>Presentación de PowerPoint</vt:lpstr>
      <vt:lpstr>Presentación de PowerPoint</vt:lpstr>
      <vt:lpstr>Presentación de PowerPoint</vt:lpstr>
      <vt:lpstr>Problemática de Investigación</vt:lpstr>
      <vt:lpstr>Presentación de PowerPoint</vt:lpstr>
      <vt:lpstr>Objetivos</vt:lpstr>
      <vt:lpstr>Presentación de PowerPoint</vt:lpstr>
      <vt:lpstr>Referentes Teóricos del Proyecto</vt:lpstr>
      <vt:lpstr>Presentación de PowerPoint</vt:lpstr>
      <vt:lpstr>Procesos llevados a cabo durante la ejecución del Proyecto</vt:lpstr>
      <vt:lpstr>Presentación de PowerPoint</vt:lpstr>
      <vt:lpstr>Resultados</vt:lpstr>
      <vt:lpstr>Presentación de PowerPoint</vt:lpstr>
      <vt:lpstr>Conclusiones</vt:lpstr>
      <vt:lpstr>Presentación de PowerPoint</vt:lpstr>
      <vt:lpstr>Recomendaciones</vt:lpstr>
      <vt:lpstr>Presentación de PowerPoint</vt:lpstr>
      <vt:lpstr>Referencias Bibliográficas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Yudy</dc:creator>
  <cp:lastModifiedBy>COMPUMAX</cp:lastModifiedBy>
  <cp:revision>50</cp:revision>
  <dcterms:created xsi:type="dcterms:W3CDTF">2021-03-05T12:05:35Z</dcterms:created>
  <dcterms:modified xsi:type="dcterms:W3CDTF">2021-05-05T15:28:45Z</dcterms:modified>
</cp:coreProperties>
</file>